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8F85-6DC6-468F-AA10-87283311DB5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1D52-985B-492B-AE93-9515F4DDF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8F85-6DC6-468F-AA10-87283311DB5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1D52-985B-492B-AE93-9515F4DDF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8F85-6DC6-468F-AA10-87283311DB5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1D52-985B-492B-AE93-9515F4DDF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8F85-6DC6-468F-AA10-87283311DB5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1D52-985B-492B-AE93-9515F4DDF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8F85-6DC6-468F-AA10-87283311DB5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1D52-985B-492B-AE93-9515F4DDF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8F85-6DC6-468F-AA10-87283311DB5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1D52-985B-492B-AE93-9515F4DDF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8F85-6DC6-468F-AA10-87283311DB5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1D52-985B-492B-AE93-9515F4DDF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8F85-6DC6-468F-AA10-87283311DB5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1D52-985B-492B-AE93-9515F4DDF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8F85-6DC6-468F-AA10-87283311DB5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1D52-985B-492B-AE93-9515F4DDF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8F85-6DC6-468F-AA10-87283311DB5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1D52-985B-492B-AE93-9515F4DDF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8F85-6DC6-468F-AA10-87283311DB5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1D52-985B-492B-AE93-9515F4DDF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E8F85-6DC6-468F-AA10-87283311DB5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1D52-985B-492B-AE93-9515F4DDFA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q.wikipedia.org/wiki/Norvegji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q.wikipedia.org/w/index.php?title=%C3%96resund&amp;action=edit&amp;redlink=1" TargetMode="External"/><Relationship Id="rId5" Type="http://schemas.openxmlformats.org/officeDocument/2006/relationships/hyperlink" Target="http://sq.wikipedia.org/wiki/Danimarka" TargetMode="External"/><Relationship Id="rId4" Type="http://schemas.openxmlformats.org/officeDocument/2006/relationships/hyperlink" Target="http://sq.wikipedia.org/wiki/Finland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sq.wikipedia.org/w/index.php?title=OECD&amp;action=edit&amp;redlink=1" TargetMode="External"/><Relationship Id="rId2" Type="http://schemas.openxmlformats.org/officeDocument/2006/relationships/hyperlink" Target="http://sq.wikipedia.org/w/index.php?title=Bashkimin_Evropian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q.wikipedia.org/wiki/Bashkimi_Evropian" TargetMode="External"/><Relationship Id="rId5" Type="http://schemas.openxmlformats.org/officeDocument/2006/relationships/hyperlink" Target="http://sq.wikipedia.org/wiki/Finlanda" TargetMode="External"/><Relationship Id="rId4" Type="http://schemas.openxmlformats.org/officeDocument/2006/relationships/hyperlink" Target="http://sq.wikipedia.org/wiki/Suedis%C3%AB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q.wikipedia.org/wiki/Relievi" TargetMode="External"/><Relationship Id="rId2" Type="http://schemas.openxmlformats.org/officeDocument/2006/relationships/hyperlink" Target="http://sq.wikipedia.org/wiki/Klim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14600"/>
            <a:ext cx="8153400" cy="39624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sz="2800" b="1" dirty="0" err="1"/>
              <a:t>Suedia</a:t>
            </a:r>
            <a:r>
              <a:rPr lang="en-US" sz="2800" dirty="0" smtClean="0"/>
              <a:t>,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shtet</a:t>
            </a:r>
            <a:r>
              <a:rPr lang="en-US" sz="2800" dirty="0"/>
              <a:t> </a:t>
            </a:r>
            <a:r>
              <a:rPr lang="en-US" sz="2800" dirty="0" err="1"/>
              <a:t>skandinav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pjesën</a:t>
            </a:r>
            <a:r>
              <a:rPr lang="en-US" sz="2800" dirty="0"/>
              <a:t> </a:t>
            </a:r>
            <a:r>
              <a:rPr lang="en-US" sz="2800" dirty="0" err="1"/>
              <a:t>veriore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Evropës</a:t>
            </a:r>
            <a:r>
              <a:rPr lang="en-US" sz="2800" dirty="0"/>
              <a:t>. </a:t>
            </a:r>
            <a:r>
              <a:rPr lang="en-US" sz="2800" dirty="0" err="1"/>
              <a:t>Suedia</a:t>
            </a:r>
            <a:r>
              <a:rPr lang="en-US" sz="2800" dirty="0"/>
              <a:t> </a:t>
            </a:r>
            <a:r>
              <a:rPr lang="en-US" sz="2800" dirty="0" err="1"/>
              <a:t>kufizohet</a:t>
            </a:r>
            <a:r>
              <a:rPr lang="en-US" sz="2800" dirty="0"/>
              <a:t> me 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3" tooltip="Norvegjia"/>
              </a:rPr>
              <a:t>Norvegjinë</a:t>
            </a:r>
            <a:r>
              <a:rPr lang="en-US" sz="2800" dirty="0"/>
              <a:t> 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perëndim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 </a:t>
            </a:r>
            <a:r>
              <a:rPr lang="en-US" sz="2800" dirty="0" err="1">
                <a:hlinkClick r:id="rId4" tooltip="Finlanda"/>
              </a:rPr>
              <a:t>Finlandën</a:t>
            </a:r>
            <a:r>
              <a:rPr lang="en-US" sz="2800" dirty="0"/>
              <a:t> 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lindje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e </a:t>
            </a:r>
            <a:r>
              <a:rPr lang="en-US" sz="2800" dirty="0" err="1"/>
              <a:t>lidhur</a:t>
            </a:r>
            <a:r>
              <a:rPr lang="en-US" sz="2800" dirty="0"/>
              <a:t> me </a:t>
            </a:r>
            <a:r>
              <a:rPr lang="en-US" sz="2800" dirty="0" err="1">
                <a:hlinkClick r:id="rId5" tooltip="Danimarka"/>
              </a:rPr>
              <a:t>Danimarkën</a:t>
            </a:r>
            <a:r>
              <a:rPr lang="en-US" sz="2800" dirty="0"/>
              <a:t> </a:t>
            </a:r>
            <a:r>
              <a:rPr lang="en-US" sz="2800" dirty="0" err="1"/>
              <a:t>nëpërmjet</a:t>
            </a:r>
            <a:r>
              <a:rPr lang="en-US" sz="2800" dirty="0"/>
              <a:t> </a:t>
            </a:r>
            <a:r>
              <a:rPr lang="en-US" sz="2800" dirty="0" err="1"/>
              <a:t>urës</a:t>
            </a:r>
            <a:r>
              <a:rPr lang="en-US" sz="2800" dirty="0"/>
              <a:t> </a:t>
            </a:r>
            <a:r>
              <a:rPr lang="en-US" sz="2800" dirty="0" err="1"/>
              <a:t>mbi</a:t>
            </a:r>
            <a:r>
              <a:rPr lang="en-US" sz="2800" dirty="0"/>
              <a:t> </a:t>
            </a:r>
            <a:r>
              <a:rPr lang="en-US" sz="2800" dirty="0" err="1"/>
              <a:t>ngushticën</a:t>
            </a:r>
            <a:r>
              <a:rPr lang="en-US" sz="2800" dirty="0"/>
              <a:t> </a:t>
            </a:r>
            <a:r>
              <a:rPr lang="en-US" sz="2800" dirty="0" err="1" smtClean="0">
                <a:hlinkClick r:id="rId6" tooltip="Öresund (nuk është shkruar akoma)"/>
              </a:rPr>
              <a:t>Öresund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696200" cy="2057400"/>
          </a:xfrm>
        </p:spPr>
        <p:txBody>
          <a:bodyPr>
            <a:normAutofit lnSpcReduction="10000"/>
          </a:bodyPr>
          <a:lstStyle/>
          <a:p>
            <a:r>
              <a:rPr lang="en-US" sz="9600" dirty="0" smtClean="0">
                <a:solidFill>
                  <a:schemeClr val="accent1">
                    <a:lumMod val="50000"/>
                  </a:schemeClr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S</a:t>
            </a:r>
            <a:r>
              <a:rPr lang="en-US" sz="9600" dirty="0" smtClean="0">
                <a:solidFill>
                  <a:srgbClr val="FFC000"/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U</a:t>
            </a:r>
            <a:r>
              <a:rPr lang="en-US" sz="9600" dirty="0" smtClean="0">
                <a:solidFill>
                  <a:schemeClr val="accent1">
                    <a:lumMod val="50000"/>
                  </a:schemeClr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E</a:t>
            </a:r>
            <a:r>
              <a:rPr lang="en-US" sz="9600" dirty="0" smtClean="0">
                <a:solidFill>
                  <a:srgbClr val="FFC000"/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D</a:t>
            </a:r>
            <a:r>
              <a:rPr lang="en-US" sz="9600" dirty="0" smtClean="0">
                <a:solidFill>
                  <a:schemeClr val="accent1">
                    <a:lumMod val="50000"/>
                  </a:schemeClr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I</a:t>
            </a:r>
            <a:r>
              <a:rPr lang="en-US" sz="9600" dirty="0" smtClean="0">
                <a:solidFill>
                  <a:srgbClr val="FFC000"/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A</a:t>
            </a:r>
          </a:p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Tema:Evropa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atdheu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yne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Che" pitchFamily="49" charset="-127"/>
                <a:ea typeface="BatangChe" pitchFamily="49" charset="-127"/>
                <a:cs typeface="Arabic Typesetting" pitchFamily="66" charset="-78"/>
              </a:rPr>
              <a:t>perbashket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BatangChe" pitchFamily="49" charset="-127"/>
              <a:ea typeface="BatangChe" pitchFamily="49" charset="-127"/>
              <a:cs typeface="Arabic Typesetting" pitchFamily="66" charset="-78"/>
            </a:endParaRPr>
          </a:p>
          <a:p>
            <a:endParaRPr lang="en-US" sz="2400" dirty="0" smtClean="0">
              <a:solidFill>
                <a:srgbClr val="FFC000"/>
              </a:solidFill>
              <a:latin typeface="BatangChe" pitchFamily="49" charset="-127"/>
              <a:ea typeface="BatangChe" pitchFamily="49" charset="-127"/>
              <a:cs typeface="Arabic Typesetting" pitchFamily="66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0"/>
            <a:ext cx="4953000" cy="6858000"/>
          </a:xfrm>
        </p:spPr>
        <p:txBody>
          <a:bodyPr>
            <a:normAutofit/>
          </a:bodyPr>
          <a:lstStyle/>
          <a:p>
            <a:r>
              <a:rPr lang="en-US" sz="2400" dirty="0"/>
              <a:t>Me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sipërfaqe</a:t>
            </a:r>
            <a:r>
              <a:rPr lang="en-US" sz="2400" dirty="0"/>
              <a:t> </a:t>
            </a:r>
            <a:r>
              <a:rPr lang="en-US" sz="2400" dirty="0" err="1"/>
              <a:t>prej</a:t>
            </a:r>
            <a:r>
              <a:rPr lang="en-US" sz="2400" dirty="0"/>
              <a:t> 450.295 </a:t>
            </a:r>
            <a:r>
              <a:rPr lang="en-US" sz="2400" dirty="0" err="1"/>
              <a:t>kilometra</a:t>
            </a:r>
            <a:r>
              <a:rPr lang="en-US" sz="2400" dirty="0"/>
              <a:t> </a:t>
            </a:r>
            <a:r>
              <a:rPr lang="en-US" sz="2400" dirty="0" err="1"/>
              <a:t>katrorë</a:t>
            </a:r>
            <a:r>
              <a:rPr lang="en-US" sz="2400" dirty="0"/>
              <a:t> </a:t>
            </a:r>
            <a:r>
              <a:rPr lang="en-US" sz="2400" dirty="0" err="1"/>
              <a:t>Suedia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vendi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tretë</a:t>
            </a:r>
            <a:r>
              <a:rPr lang="en-US" sz="2400" dirty="0"/>
              <a:t> </a:t>
            </a:r>
            <a:r>
              <a:rPr lang="en-US" sz="2400" dirty="0" err="1"/>
              <a:t>më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madh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 </a:t>
            </a:r>
            <a:r>
              <a:rPr lang="en-US" sz="2400" dirty="0" err="1">
                <a:hlinkClick r:id="rId2" tooltip="Bashkimin Evropian (nuk është shkruar akoma)"/>
              </a:rPr>
              <a:t>Bashkimin</a:t>
            </a:r>
            <a:r>
              <a:rPr lang="en-US" sz="2400" dirty="0">
                <a:hlinkClick r:id="rId2" tooltip="Bashkimin Evropian (nuk është shkruar akoma)"/>
              </a:rPr>
              <a:t> </a:t>
            </a:r>
            <a:r>
              <a:rPr lang="en-US" sz="2400" dirty="0" err="1">
                <a:hlinkClick r:id="rId2" tooltip="Bashkimin Evropian (nuk është shkruar akoma)"/>
              </a:rPr>
              <a:t>Evropian</a:t>
            </a:r>
            <a:r>
              <a:rPr lang="en-US" sz="2400" dirty="0"/>
              <a:t> 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sipërfaqja</a:t>
            </a:r>
            <a:r>
              <a:rPr lang="en-US" sz="2400" dirty="0"/>
              <a:t>. </a:t>
            </a:r>
            <a:r>
              <a:rPr lang="en-US" sz="2400" dirty="0" err="1"/>
              <a:t>Popullsia</a:t>
            </a:r>
            <a:r>
              <a:rPr lang="en-US" sz="2400" dirty="0"/>
              <a:t> e </a:t>
            </a:r>
            <a:r>
              <a:rPr lang="en-US" sz="2400" dirty="0" err="1"/>
              <a:t>Suedisë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rreth</a:t>
            </a:r>
            <a:r>
              <a:rPr lang="en-US" sz="2400" dirty="0"/>
              <a:t> 9.5 </a:t>
            </a:r>
            <a:r>
              <a:rPr lang="en-US" sz="2400" dirty="0" err="1"/>
              <a:t>milion</a:t>
            </a:r>
            <a:r>
              <a:rPr lang="en-US" sz="2400" dirty="0"/>
              <a:t>. </a:t>
            </a:r>
            <a:r>
              <a:rPr lang="en-US" sz="2400" dirty="0" err="1"/>
              <a:t>Suedia</a:t>
            </a:r>
            <a:r>
              <a:rPr lang="en-US" sz="2400" dirty="0"/>
              <a:t> ka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dendësi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ulët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popullsisë</a:t>
            </a:r>
            <a:r>
              <a:rPr lang="en-US" sz="2400" dirty="0"/>
              <a:t> </a:t>
            </a:r>
            <a:r>
              <a:rPr lang="en-US" sz="2400" dirty="0" err="1"/>
              <a:t>prej</a:t>
            </a:r>
            <a:r>
              <a:rPr lang="en-US" sz="2400" dirty="0"/>
              <a:t> 21 </a:t>
            </a:r>
            <a:r>
              <a:rPr lang="en-US" sz="2400" dirty="0" err="1"/>
              <a:t>banorë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kilometër</a:t>
            </a:r>
            <a:r>
              <a:rPr lang="en-US" sz="2400" dirty="0"/>
              <a:t> </a:t>
            </a:r>
            <a:r>
              <a:rPr lang="en-US" sz="2400" dirty="0" err="1"/>
              <a:t>katrorë</a:t>
            </a:r>
            <a:r>
              <a:rPr lang="en-US" sz="2400" dirty="0"/>
              <a:t> me </a:t>
            </a:r>
            <a:r>
              <a:rPr lang="en-US" sz="2400" dirty="0" err="1"/>
              <a:t>popullsinë</a:t>
            </a:r>
            <a:r>
              <a:rPr lang="en-US" sz="2400" dirty="0"/>
              <a:t> </a:t>
            </a:r>
            <a:r>
              <a:rPr lang="en-US" sz="2400" dirty="0" err="1"/>
              <a:t>përqendruar</a:t>
            </a:r>
            <a:r>
              <a:rPr lang="en-US" sz="2400" dirty="0"/>
              <a:t> </a:t>
            </a:r>
            <a:r>
              <a:rPr lang="en-US" sz="2400" dirty="0" err="1"/>
              <a:t>kryesisht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pjesën</a:t>
            </a:r>
            <a:r>
              <a:rPr lang="en-US" sz="2400" dirty="0"/>
              <a:t> </a:t>
            </a:r>
            <a:r>
              <a:rPr lang="en-US" sz="2400" dirty="0" err="1"/>
              <a:t>jugore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vendit</a:t>
            </a:r>
            <a:r>
              <a:rPr lang="en-US" sz="2400" dirty="0"/>
              <a:t>. </a:t>
            </a:r>
            <a:r>
              <a:rPr lang="en-US" sz="2400" dirty="0" err="1"/>
              <a:t>Rreth</a:t>
            </a:r>
            <a:r>
              <a:rPr lang="en-US" sz="2400" dirty="0"/>
              <a:t> 85% e </a:t>
            </a:r>
            <a:r>
              <a:rPr lang="en-US" sz="2400" dirty="0" err="1"/>
              <a:t>popullsisë</a:t>
            </a:r>
            <a:r>
              <a:rPr lang="en-US" sz="2400" dirty="0"/>
              <a:t> </a:t>
            </a:r>
            <a:r>
              <a:rPr lang="en-US" sz="2400" dirty="0" err="1"/>
              <a:t>jetojnë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zonat</a:t>
            </a:r>
            <a:r>
              <a:rPr lang="en-US" sz="2400" dirty="0"/>
              <a:t> urbane. </a:t>
            </a:r>
            <a:r>
              <a:rPr lang="en-US" sz="2400" dirty="0" err="1"/>
              <a:t>Kryeqyteti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qyteti</a:t>
            </a:r>
            <a:r>
              <a:rPr lang="en-US" sz="2400" dirty="0"/>
              <a:t> </a:t>
            </a:r>
            <a:r>
              <a:rPr lang="en-US" sz="2400" dirty="0" err="1"/>
              <a:t>më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madh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Suedisë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Stokholmi</a:t>
            </a:r>
            <a:r>
              <a:rPr lang="en-US" sz="2400" dirty="0"/>
              <a:t>, me 1.3 </a:t>
            </a:r>
            <a:r>
              <a:rPr lang="en-US" sz="2400" dirty="0" err="1"/>
              <a:t>milion</a:t>
            </a:r>
            <a:r>
              <a:rPr lang="en-US" sz="2400" dirty="0"/>
              <a:t> </a:t>
            </a:r>
            <a:r>
              <a:rPr lang="en-US" sz="2400" dirty="0" err="1"/>
              <a:t>banorë</a:t>
            </a:r>
            <a:r>
              <a:rPr lang="en-US" sz="24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191000" cy="6858000"/>
          </a:xfrm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Suedia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doli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një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shtet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pavarur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dhe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bashkuar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gjatë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Mesjetës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shekullin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17,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vendi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zgjeroi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territoret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tij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duke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formuar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Perandorinë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suedeze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Perandoria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rrit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një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fuqitë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mëdha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Evropës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shekullin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17-të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dhe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fillim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shekullit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18-të.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Pjesa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madhe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territoreve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pushtuara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jashtë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Gadishullit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skandinav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humbën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gjatë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shekujve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18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dhe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19.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Gjysma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lindore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 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4" tooltip="Suedisë"/>
              </a:rPr>
              <a:t>Suedisë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 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5" tooltip="Finlanda"/>
              </a:rPr>
              <a:t>Finlanda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e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sotme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humb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ndaj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Rusisë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1809.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Lufta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fundit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cilën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Suedia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përfshi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direkt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ishte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1814,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kur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Suedia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me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presion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ushtarak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detyroi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Norvegjinë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bashkohej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me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atëherë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Suedia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ka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qenë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paqe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duke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ndjekur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një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politikë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marrjes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pjesë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aleanca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ushtarake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kohë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paqeje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dhe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neutralitetit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kohë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lu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fte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Suedia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është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anëtare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e 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hlinkClick r:id="rId6" tooltip="Bashkimi Evropian"/>
              </a:rPr>
              <a:t>Bashkimit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hlinkClick r:id="rId6" tooltip="Bashkimi Evropian"/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hlinkClick r:id="rId6" tooltip="Bashkimi Evropian"/>
              </a:rPr>
              <a:t>Evropian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që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nga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1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janari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1995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dhe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është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anëtare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të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hlinkClick r:id="rId7" tooltip="OECD (nuk është shkruar akoma)"/>
              </a:rPr>
              <a:t>OECD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 fontScale="90000"/>
          </a:bodyPr>
          <a:lstStyle/>
          <a:p>
            <a:r>
              <a:rPr lang="en-US" sz="3600" dirty="0"/>
              <a:t>Sot, </a:t>
            </a:r>
            <a:r>
              <a:rPr lang="en-US" sz="3600" dirty="0" err="1"/>
              <a:t>Suedia</a:t>
            </a:r>
            <a:r>
              <a:rPr lang="en-US" sz="3600" dirty="0"/>
              <a:t> </a:t>
            </a:r>
            <a:r>
              <a:rPr lang="en-US" sz="3600" dirty="0" err="1"/>
              <a:t>është</a:t>
            </a:r>
            <a:r>
              <a:rPr lang="en-US" sz="3600" dirty="0"/>
              <a:t> </a:t>
            </a:r>
            <a:r>
              <a:rPr lang="en-US" sz="3600" dirty="0" err="1"/>
              <a:t>një</a:t>
            </a:r>
            <a:r>
              <a:rPr lang="en-US" sz="3600" dirty="0"/>
              <a:t> </a:t>
            </a:r>
            <a:r>
              <a:rPr lang="en-US" sz="3600" dirty="0" err="1"/>
              <a:t>monarki</a:t>
            </a:r>
            <a:r>
              <a:rPr lang="en-US" sz="3600" dirty="0"/>
              <a:t> </a:t>
            </a:r>
            <a:r>
              <a:rPr lang="en-US" sz="3600" dirty="0" err="1"/>
              <a:t>kushtetuese</a:t>
            </a:r>
            <a:r>
              <a:rPr lang="en-US" sz="3600" dirty="0"/>
              <a:t> me </a:t>
            </a:r>
            <a:r>
              <a:rPr lang="en-US" sz="3600" dirty="0" err="1"/>
              <a:t>një</a:t>
            </a:r>
            <a:r>
              <a:rPr lang="en-US" sz="3600" dirty="0"/>
              <a:t> </a:t>
            </a:r>
            <a:r>
              <a:rPr lang="en-US" sz="3600" dirty="0" err="1"/>
              <a:t>demokraci</a:t>
            </a:r>
            <a:r>
              <a:rPr lang="en-US" sz="3600" dirty="0"/>
              <a:t> </a:t>
            </a:r>
            <a:r>
              <a:rPr lang="en-US" sz="3600" dirty="0" err="1"/>
              <a:t>parlamentare</a:t>
            </a:r>
            <a:r>
              <a:rPr lang="en-US" sz="3600" dirty="0"/>
              <a:t> </a:t>
            </a:r>
            <a:r>
              <a:rPr lang="en-US" sz="3600" dirty="0" err="1"/>
              <a:t>të</a:t>
            </a:r>
            <a:r>
              <a:rPr lang="en-US" sz="3600" dirty="0"/>
              <a:t> </a:t>
            </a:r>
            <a:r>
              <a:rPr lang="en-US" sz="3600" dirty="0" err="1"/>
              <a:t>qeverisjes</a:t>
            </a:r>
            <a:r>
              <a:rPr lang="en-US" sz="3600" dirty="0"/>
              <a:t> </a:t>
            </a:r>
            <a:r>
              <a:rPr lang="en-US" sz="3600" dirty="0" err="1"/>
              <a:t>dhe</a:t>
            </a:r>
            <a:r>
              <a:rPr lang="en-US" sz="3600" dirty="0"/>
              <a:t> </a:t>
            </a:r>
            <a:r>
              <a:rPr lang="en-US" sz="3600" dirty="0" err="1"/>
              <a:t>një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r>
              <a:rPr lang="en-US" sz="3600" dirty="0"/>
              <a:t> </a:t>
            </a:r>
            <a:r>
              <a:rPr lang="en-US" sz="3600" dirty="0" err="1"/>
              <a:t>shumë</a:t>
            </a:r>
            <a:r>
              <a:rPr lang="en-US" sz="3600" dirty="0"/>
              <a:t> </a:t>
            </a:r>
            <a:r>
              <a:rPr lang="en-US" sz="3600" dirty="0" err="1"/>
              <a:t>të</a:t>
            </a:r>
            <a:r>
              <a:rPr lang="en-US" sz="3600" dirty="0"/>
              <a:t> </a:t>
            </a:r>
            <a:r>
              <a:rPr lang="en-US" sz="3600" dirty="0" err="1"/>
              <a:t>zhvilluar</a:t>
            </a:r>
            <a:r>
              <a:rPr lang="en-US" sz="3600" dirty="0"/>
              <a:t>. </a:t>
            </a:r>
            <a:r>
              <a:rPr lang="en-US" sz="3600" dirty="0" err="1"/>
              <a:t>Në</a:t>
            </a:r>
            <a:r>
              <a:rPr lang="en-US" sz="3600" dirty="0"/>
              <a:t> </a:t>
            </a:r>
            <a:r>
              <a:rPr lang="en-US" sz="3600" dirty="0" err="1"/>
              <a:t>vitin</a:t>
            </a:r>
            <a:r>
              <a:rPr lang="en-US" sz="3600" dirty="0"/>
              <a:t> 2011, </a:t>
            </a:r>
            <a:r>
              <a:rPr lang="en-US" sz="3600" dirty="0" err="1"/>
              <a:t>Suedia</a:t>
            </a:r>
            <a:r>
              <a:rPr lang="en-US" sz="3600" dirty="0"/>
              <a:t> u </a:t>
            </a:r>
            <a:r>
              <a:rPr lang="en-US" sz="3600" dirty="0" err="1"/>
              <a:t>rendit</a:t>
            </a:r>
            <a:r>
              <a:rPr lang="en-US" sz="3600" dirty="0"/>
              <a:t> e </a:t>
            </a:r>
            <a:r>
              <a:rPr lang="en-US" sz="3600" dirty="0" err="1"/>
              <a:t>katërta</a:t>
            </a:r>
            <a:r>
              <a:rPr lang="en-US" sz="3600" dirty="0"/>
              <a:t> </a:t>
            </a:r>
            <a:r>
              <a:rPr lang="en-US" sz="3600" dirty="0" err="1"/>
              <a:t>në</a:t>
            </a:r>
            <a:r>
              <a:rPr lang="en-US" sz="3600" dirty="0"/>
              <a:t> </a:t>
            </a:r>
            <a:r>
              <a:rPr lang="en-US" sz="3600" dirty="0" err="1"/>
              <a:t>botë</a:t>
            </a:r>
            <a:r>
              <a:rPr lang="en-US" sz="3600" dirty="0"/>
              <a:t> </a:t>
            </a:r>
            <a:r>
              <a:rPr lang="en-US" sz="3600" dirty="0" err="1"/>
              <a:t>në</a:t>
            </a:r>
            <a:r>
              <a:rPr lang="en-US" sz="3600" dirty="0"/>
              <a:t> </a:t>
            </a:r>
            <a:r>
              <a:rPr lang="en-US" sz="3600" dirty="0" err="1"/>
              <a:t>indeksin</a:t>
            </a:r>
            <a:r>
              <a:rPr lang="en-US" sz="3600" dirty="0"/>
              <a:t> e </a:t>
            </a:r>
            <a:r>
              <a:rPr lang="en-US" sz="3600" dirty="0" err="1"/>
              <a:t>demokracisë</a:t>
            </a:r>
            <a:r>
              <a:rPr lang="en-US" sz="3600" dirty="0"/>
              <a:t> </a:t>
            </a:r>
            <a:r>
              <a:rPr lang="en-US" sz="3600" dirty="0" err="1"/>
              <a:t>të</a:t>
            </a:r>
            <a:r>
              <a:rPr lang="en-US" sz="3600" dirty="0"/>
              <a:t> </a:t>
            </a:r>
            <a:r>
              <a:rPr lang="en-US" sz="3600" dirty="0" err="1"/>
              <a:t>revistës</a:t>
            </a:r>
            <a:r>
              <a:rPr lang="en-US" sz="3600" dirty="0"/>
              <a:t> </a:t>
            </a:r>
            <a:r>
              <a:rPr lang="en-US" sz="3600" i="1" dirty="0"/>
              <a:t>"The </a:t>
            </a:r>
            <a:r>
              <a:rPr lang="en-US" sz="3600" i="1" dirty="0" err="1"/>
              <a:t>ekonomist</a:t>
            </a:r>
            <a:r>
              <a:rPr lang="en-US" sz="3600" i="1" dirty="0"/>
              <a:t>"</a:t>
            </a:r>
            <a:r>
              <a:rPr lang="en-US" sz="3600" dirty="0"/>
              <a:t> </a:t>
            </a:r>
            <a:r>
              <a:rPr lang="en-US" sz="3600" dirty="0" err="1"/>
              <a:t>dhe</a:t>
            </a:r>
            <a:r>
              <a:rPr lang="en-US" sz="3600" dirty="0"/>
              <a:t> e </a:t>
            </a:r>
            <a:r>
              <a:rPr lang="en-US" sz="3600" dirty="0" err="1"/>
              <a:t>nënta</a:t>
            </a:r>
            <a:r>
              <a:rPr lang="en-US" sz="3600" dirty="0"/>
              <a:t> </a:t>
            </a:r>
            <a:r>
              <a:rPr lang="en-US" sz="3600" dirty="0" err="1"/>
              <a:t>në</a:t>
            </a:r>
            <a:r>
              <a:rPr lang="en-US" sz="3600" dirty="0"/>
              <a:t> </a:t>
            </a:r>
            <a:r>
              <a:rPr lang="en-US" sz="3600" dirty="0" err="1"/>
              <a:t>Indeksin</a:t>
            </a:r>
            <a:r>
              <a:rPr lang="en-US" sz="3600" dirty="0"/>
              <a:t> e </a:t>
            </a:r>
            <a:r>
              <a:rPr lang="en-US" sz="3600" dirty="0" err="1"/>
              <a:t>Zhvillimeve</a:t>
            </a:r>
            <a:r>
              <a:rPr lang="en-US" sz="3600" dirty="0"/>
              <a:t> </a:t>
            </a:r>
            <a:r>
              <a:rPr lang="en-US" sz="3600" dirty="0" err="1"/>
              <a:t>Njerëzore</a:t>
            </a:r>
            <a:r>
              <a:rPr lang="en-US" sz="3600" dirty="0"/>
              <a:t> </a:t>
            </a:r>
            <a:r>
              <a:rPr lang="en-US" sz="3600" dirty="0" err="1"/>
              <a:t>të</a:t>
            </a:r>
            <a:r>
              <a:rPr lang="en-US" sz="3600" dirty="0"/>
              <a:t> </a:t>
            </a:r>
            <a:r>
              <a:rPr lang="en-US" sz="3600" dirty="0" err="1"/>
              <a:t>Kombeve</a:t>
            </a:r>
            <a:r>
              <a:rPr lang="en-US" sz="3600" dirty="0"/>
              <a:t> </a:t>
            </a:r>
            <a:r>
              <a:rPr lang="en-US" sz="3600" dirty="0" err="1"/>
              <a:t>të</a:t>
            </a:r>
            <a:r>
              <a:rPr lang="en-US" sz="3600" dirty="0"/>
              <a:t> </a:t>
            </a:r>
            <a:r>
              <a:rPr lang="en-US" sz="3600" dirty="0" err="1"/>
              <a:t>Bashkuara</a:t>
            </a:r>
            <a:r>
              <a:rPr lang="en-US" sz="3600" dirty="0"/>
              <a:t> </a:t>
            </a:r>
            <a:r>
              <a:rPr lang="en-US" sz="3600" dirty="0" err="1"/>
              <a:t>të</a:t>
            </a:r>
            <a:r>
              <a:rPr lang="en-US" sz="3600" dirty="0"/>
              <a:t> </a:t>
            </a:r>
            <a:r>
              <a:rPr lang="en-US" sz="3600" dirty="0" err="1"/>
              <a:t>vitit</a:t>
            </a:r>
            <a:r>
              <a:rPr lang="en-US" sz="3600" dirty="0"/>
              <a:t> 2013. </a:t>
            </a:r>
            <a:r>
              <a:rPr lang="en-US" sz="3600" dirty="0" err="1"/>
              <a:t>Në</a:t>
            </a:r>
            <a:r>
              <a:rPr lang="en-US" sz="3600" dirty="0"/>
              <a:t> </a:t>
            </a:r>
            <a:r>
              <a:rPr lang="en-US" sz="3600" dirty="0" err="1"/>
              <a:t>vitin</a:t>
            </a:r>
            <a:r>
              <a:rPr lang="en-US" sz="3600" dirty="0"/>
              <a:t> 2010, [[</a:t>
            </a:r>
            <a:r>
              <a:rPr lang="en-US" sz="3600" dirty="0" err="1"/>
              <a:t>Suedia</a:t>
            </a:r>
            <a:r>
              <a:rPr lang="en-US" sz="3600" dirty="0"/>
              <a:t> </a:t>
            </a:r>
            <a:r>
              <a:rPr lang="en-US" sz="3600" dirty="0" err="1"/>
              <a:t>kishte</a:t>
            </a:r>
            <a:r>
              <a:rPr lang="en-US" sz="3600" dirty="0"/>
              <a:t> </a:t>
            </a:r>
            <a:r>
              <a:rPr lang="en-US" sz="3600" dirty="0" err="1"/>
              <a:t>rritjen</a:t>
            </a:r>
            <a:r>
              <a:rPr lang="en-US" sz="3600" dirty="0"/>
              <a:t> </a:t>
            </a:r>
            <a:r>
              <a:rPr lang="en-US" sz="3600" dirty="0" err="1"/>
              <a:t>më</a:t>
            </a:r>
            <a:r>
              <a:rPr lang="en-US" sz="3600" dirty="0"/>
              <a:t> </a:t>
            </a:r>
            <a:r>
              <a:rPr lang="en-US" sz="3600" dirty="0" err="1"/>
              <a:t>të</a:t>
            </a:r>
            <a:r>
              <a:rPr lang="en-US" sz="3600" dirty="0"/>
              <a:t> </a:t>
            </a:r>
            <a:r>
              <a:rPr lang="en-US" sz="3600" dirty="0" err="1"/>
              <a:t>shpejtë</a:t>
            </a:r>
            <a:r>
              <a:rPr lang="en-US" sz="3600" dirty="0"/>
              <a:t> </a:t>
            </a:r>
            <a:r>
              <a:rPr lang="en-US" sz="3600" dirty="0" err="1"/>
              <a:t>ekonomike</a:t>
            </a:r>
            <a:r>
              <a:rPr lang="en-US" sz="3600" dirty="0"/>
              <a:t> </a:t>
            </a:r>
            <a:r>
              <a:rPr lang="en-US" sz="3600" dirty="0" err="1"/>
              <a:t>në</a:t>
            </a:r>
            <a:r>
              <a:rPr lang="en-US" sz="3600" dirty="0"/>
              <a:t> </a:t>
            </a:r>
            <a:r>
              <a:rPr lang="en-US" sz="3600" dirty="0" err="1"/>
              <a:t>Bashkimin</a:t>
            </a:r>
            <a:r>
              <a:rPr lang="en-US" sz="3600" dirty="0"/>
              <a:t> </a:t>
            </a:r>
            <a:r>
              <a:rPr lang="en-US" sz="3600" dirty="0" err="1"/>
              <a:t>Evropian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Në</a:t>
            </a:r>
            <a:r>
              <a:rPr lang="en-US" sz="3600" dirty="0"/>
              <a:t> </a:t>
            </a:r>
            <a:r>
              <a:rPr lang="en-US" sz="3600" dirty="0" err="1"/>
              <a:t>vitin</a:t>
            </a:r>
            <a:r>
              <a:rPr lang="en-US" sz="3600" dirty="0"/>
              <a:t> 2012, </a:t>
            </a:r>
            <a:r>
              <a:rPr lang="en-US" sz="3600" dirty="0" err="1"/>
              <a:t>Forumi</a:t>
            </a:r>
            <a:r>
              <a:rPr lang="en-US" sz="3600" dirty="0"/>
              <a:t> </a:t>
            </a:r>
            <a:r>
              <a:rPr lang="en-US" sz="3600" dirty="0" err="1"/>
              <a:t>Botëror</a:t>
            </a:r>
            <a:r>
              <a:rPr lang="en-US" sz="3600" dirty="0"/>
              <a:t> </a:t>
            </a:r>
            <a:r>
              <a:rPr lang="en-US" sz="3600" dirty="0" err="1"/>
              <a:t>Ekonomik</a:t>
            </a:r>
            <a:r>
              <a:rPr lang="en-US" sz="3600" dirty="0"/>
              <a:t> e </a:t>
            </a:r>
            <a:r>
              <a:rPr lang="en-US" sz="3600" dirty="0" err="1"/>
              <a:t>renditi</a:t>
            </a:r>
            <a:r>
              <a:rPr lang="en-US" sz="3600" dirty="0"/>
              <a:t> </a:t>
            </a:r>
            <a:r>
              <a:rPr lang="en-US" sz="3600" dirty="0" err="1"/>
              <a:t>Suedinë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vendin</a:t>
            </a:r>
            <a:r>
              <a:rPr lang="en-US" sz="3600" dirty="0"/>
              <a:t> e </a:t>
            </a:r>
            <a:r>
              <a:rPr lang="en-US" sz="3600" dirty="0" err="1"/>
              <a:t>katërt</a:t>
            </a:r>
            <a:r>
              <a:rPr lang="en-US" sz="3600" dirty="0"/>
              <a:t> </a:t>
            </a:r>
            <a:r>
              <a:rPr lang="en-US" sz="3600" dirty="0" err="1"/>
              <a:t>më</a:t>
            </a:r>
            <a:r>
              <a:rPr lang="en-US" sz="3600" dirty="0"/>
              <a:t> </a:t>
            </a:r>
            <a:r>
              <a:rPr lang="en-US" sz="3600" dirty="0" err="1"/>
              <a:t>konkurrues</a:t>
            </a:r>
            <a:r>
              <a:rPr lang="en-US" sz="3600" dirty="0"/>
              <a:t> </a:t>
            </a:r>
            <a:r>
              <a:rPr lang="en-US" sz="3600" dirty="0" err="1"/>
              <a:t>në</a:t>
            </a:r>
            <a:r>
              <a:rPr lang="en-US" sz="3600" dirty="0"/>
              <a:t> </a:t>
            </a:r>
            <a:r>
              <a:rPr lang="en-US" sz="3600" dirty="0" err="1"/>
              <a:t>botë</a:t>
            </a:r>
            <a:r>
              <a:rPr lang="en-US" sz="3600" dirty="0"/>
              <a:t>. </a:t>
            </a:r>
            <a:r>
              <a:rPr lang="en-US" sz="3600" dirty="0" err="1"/>
              <a:t>Sipas</a:t>
            </a:r>
            <a:r>
              <a:rPr lang="en-US" sz="3600" dirty="0"/>
              <a:t> </a:t>
            </a:r>
            <a:r>
              <a:rPr lang="en-US" sz="3600" dirty="0" err="1"/>
              <a:t>Kombeve</a:t>
            </a:r>
            <a:r>
              <a:rPr lang="en-US" sz="3600" dirty="0"/>
              <a:t> </a:t>
            </a:r>
            <a:r>
              <a:rPr lang="en-US" sz="3600" dirty="0" err="1"/>
              <a:t>të</a:t>
            </a:r>
            <a:r>
              <a:rPr lang="en-US" sz="3600" dirty="0"/>
              <a:t> </a:t>
            </a:r>
            <a:r>
              <a:rPr lang="en-US" sz="3600" dirty="0" err="1"/>
              <a:t>Bashkuara</a:t>
            </a:r>
            <a:r>
              <a:rPr lang="en-US" sz="3600" dirty="0"/>
              <a:t>, </a:t>
            </a:r>
            <a:r>
              <a:rPr lang="en-US" sz="3600" dirty="0" err="1"/>
              <a:t>ajo</a:t>
            </a:r>
            <a:r>
              <a:rPr lang="en-US" sz="3600" dirty="0"/>
              <a:t> ka </a:t>
            </a:r>
            <a:r>
              <a:rPr lang="en-US" sz="3600" dirty="0" err="1"/>
              <a:t>vdekshmërinë</a:t>
            </a:r>
            <a:r>
              <a:rPr lang="en-US" sz="3600" dirty="0"/>
              <a:t> </a:t>
            </a:r>
            <a:r>
              <a:rPr lang="en-US" sz="3600" dirty="0" err="1"/>
              <a:t>foshnjore</a:t>
            </a:r>
            <a:r>
              <a:rPr lang="en-US" sz="3600" dirty="0"/>
              <a:t> </a:t>
            </a:r>
            <a:r>
              <a:rPr lang="en-US" sz="3600" dirty="0" err="1"/>
              <a:t>të</a:t>
            </a:r>
            <a:r>
              <a:rPr lang="en-US" sz="3600" dirty="0"/>
              <a:t> </a:t>
            </a:r>
            <a:r>
              <a:rPr lang="en-US" sz="3600" dirty="0" err="1"/>
              <a:t>tretë</a:t>
            </a:r>
            <a:r>
              <a:rPr lang="en-US" sz="3600" dirty="0"/>
              <a:t> </a:t>
            </a:r>
            <a:r>
              <a:rPr lang="en-US" sz="3600" dirty="0" err="1"/>
              <a:t>më</a:t>
            </a:r>
            <a:r>
              <a:rPr lang="en-US" sz="3600" dirty="0"/>
              <a:t> </a:t>
            </a:r>
            <a:r>
              <a:rPr lang="en-US" sz="3600" dirty="0" err="1"/>
              <a:t>të</a:t>
            </a:r>
            <a:r>
              <a:rPr lang="en-US" sz="3600" dirty="0"/>
              <a:t> </a:t>
            </a:r>
            <a:r>
              <a:rPr lang="en-US" sz="3600" dirty="0" err="1"/>
              <a:t>ulët</a:t>
            </a:r>
            <a:r>
              <a:rPr lang="en-US" sz="3600" dirty="0"/>
              <a:t> </a:t>
            </a:r>
            <a:r>
              <a:rPr lang="en-US" sz="3600" dirty="0" err="1"/>
              <a:t>në</a:t>
            </a:r>
            <a:r>
              <a:rPr lang="en-US" sz="3600" dirty="0"/>
              <a:t> </a:t>
            </a:r>
            <a:r>
              <a:rPr lang="en-US" sz="3600" dirty="0" err="1"/>
              <a:t>botë</a:t>
            </a:r>
            <a:r>
              <a:rPr lang="en-US" sz="36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-6019800" y="304800"/>
            <a:ext cx="990600" cy="58213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Lucida Calligraphy" pitchFamily="66" charset="0"/>
              </a:rPr>
              <a:t>POZITA GJEOGRAFIKE</a:t>
            </a:r>
            <a:endParaRPr lang="en-US" dirty="0">
              <a:solidFill>
                <a:srgbClr val="0070C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40000" lnSpcReduction="20000"/>
          </a:bodyPr>
          <a:lstStyle/>
          <a:p>
            <a:r>
              <a:rPr lang="en-US" sz="4000" dirty="0" err="1"/>
              <a:t>Suedia</a:t>
            </a:r>
            <a:r>
              <a:rPr lang="en-US" sz="4000" dirty="0"/>
              <a:t> </a:t>
            </a:r>
            <a:r>
              <a:rPr lang="en-US" sz="4000" dirty="0" err="1"/>
              <a:t>ndodhet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Evropën</a:t>
            </a:r>
            <a:r>
              <a:rPr lang="en-US" sz="4000" dirty="0"/>
              <a:t> </a:t>
            </a:r>
            <a:r>
              <a:rPr lang="en-US" sz="4000" dirty="0" err="1"/>
              <a:t>Veriore</a:t>
            </a:r>
            <a:r>
              <a:rPr lang="en-US" sz="4000" dirty="0"/>
              <a:t>,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pjesën</a:t>
            </a:r>
            <a:r>
              <a:rPr lang="en-US" sz="4000" dirty="0"/>
              <a:t> </a:t>
            </a:r>
            <a:r>
              <a:rPr lang="en-US" sz="4000" dirty="0" err="1"/>
              <a:t>lindore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gadishullit</a:t>
            </a:r>
            <a:r>
              <a:rPr lang="en-US" sz="4000" dirty="0"/>
              <a:t> </a:t>
            </a:r>
            <a:r>
              <a:rPr lang="en-US" sz="4000" dirty="0" err="1"/>
              <a:t>skandinav</a:t>
            </a:r>
            <a:r>
              <a:rPr lang="en-US" sz="4000" dirty="0"/>
              <a:t>.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sipërfaqe</a:t>
            </a:r>
            <a:r>
              <a:rPr lang="en-US" sz="4000" dirty="0"/>
              <a:t>, </a:t>
            </a:r>
            <a:r>
              <a:rPr lang="en-US" sz="4000" dirty="0" err="1"/>
              <a:t>Suedia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</a:t>
            </a:r>
            <a:r>
              <a:rPr lang="en-US" sz="4000" dirty="0" err="1"/>
              <a:t>vendi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pestë</a:t>
            </a:r>
            <a:r>
              <a:rPr lang="en-US" sz="4000" dirty="0"/>
              <a:t> </a:t>
            </a:r>
            <a:r>
              <a:rPr lang="en-US" sz="4000" dirty="0" err="1"/>
              <a:t>më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madh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Evropë</a:t>
            </a:r>
            <a:r>
              <a:rPr lang="en-US" sz="4000" dirty="0" smtClean="0"/>
              <a:t>.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lindje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Suedisë</a:t>
            </a:r>
            <a:r>
              <a:rPr lang="en-US" sz="4000" dirty="0"/>
              <a:t> </a:t>
            </a:r>
            <a:r>
              <a:rPr lang="en-US" sz="4000" dirty="0" err="1"/>
              <a:t>ndodhet</a:t>
            </a:r>
            <a:r>
              <a:rPr lang="en-US" sz="4000" dirty="0"/>
              <a:t> </a:t>
            </a:r>
            <a:r>
              <a:rPr lang="en-US" sz="4000" dirty="0" err="1"/>
              <a:t>Deti</a:t>
            </a:r>
            <a:r>
              <a:rPr lang="en-US" sz="4000" dirty="0"/>
              <a:t> </a:t>
            </a:r>
            <a:r>
              <a:rPr lang="en-US" sz="4000" dirty="0" err="1"/>
              <a:t>Baltik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Gjiri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Bothnias</a:t>
            </a:r>
            <a:r>
              <a:rPr lang="en-US" sz="4000" dirty="0"/>
              <a:t> </a:t>
            </a:r>
            <a:r>
              <a:rPr lang="en-US" sz="4000" dirty="0" err="1"/>
              <a:t>që</a:t>
            </a:r>
            <a:r>
              <a:rPr lang="en-US" sz="4000" dirty="0"/>
              <a:t> </a:t>
            </a:r>
            <a:r>
              <a:rPr lang="en-US" sz="4000" dirty="0" err="1"/>
              <a:t>ndikon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klimën</a:t>
            </a:r>
            <a:r>
              <a:rPr lang="en-US" sz="4000" dirty="0"/>
              <a:t>.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perëndim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</a:t>
            </a:r>
            <a:r>
              <a:rPr lang="en-US" sz="4000" dirty="0" err="1"/>
              <a:t>zinxhiri</a:t>
            </a:r>
            <a:r>
              <a:rPr lang="en-US" sz="4000" dirty="0"/>
              <a:t> </a:t>
            </a:r>
            <a:r>
              <a:rPr lang="en-US" sz="4000" dirty="0" err="1"/>
              <a:t>malor</a:t>
            </a:r>
            <a:r>
              <a:rPr lang="en-US" sz="4000" dirty="0"/>
              <a:t> </a:t>
            </a:r>
            <a:r>
              <a:rPr lang="en-US" sz="4000" dirty="0" err="1"/>
              <a:t>skandinave</a:t>
            </a:r>
            <a:r>
              <a:rPr lang="en-US" sz="4000" dirty="0"/>
              <a:t>,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tilla</a:t>
            </a:r>
            <a:r>
              <a:rPr lang="en-US" sz="4000" dirty="0"/>
              <a:t> </a:t>
            </a:r>
            <a:r>
              <a:rPr lang="en-US" sz="4000" dirty="0" err="1"/>
              <a:t>si</a:t>
            </a:r>
            <a:r>
              <a:rPr lang="en-US" sz="4000" dirty="0"/>
              <a:t> </a:t>
            </a:r>
            <a:r>
              <a:rPr lang="en-US" sz="4000" dirty="0" err="1"/>
              <a:t>zinxhir</a:t>
            </a:r>
            <a:r>
              <a:rPr lang="en-US" sz="4000" dirty="0"/>
              <a:t> </a:t>
            </a:r>
            <a:r>
              <a:rPr lang="en-US" sz="4000" dirty="0" err="1"/>
              <a:t>malor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njohur</a:t>
            </a:r>
            <a:r>
              <a:rPr lang="en-US" sz="4000" dirty="0"/>
              <a:t> </a:t>
            </a:r>
            <a:r>
              <a:rPr lang="en-US" sz="4000" dirty="0" err="1"/>
              <a:t>si</a:t>
            </a:r>
            <a:r>
              <a:rPr lang="en-US" sz="4000" dirty="0"/>
              <a:t> </a:t>
            </a:r>
            <a:r>
              <a:rPr lang="en-US" sz="4000" dirty="0" err="1"/>
              <a:t>malet</a:t>
            </a:r>
            <a:r>
              <a:rPr lang="en-US" sz="4000" dirty="0"/>
              <a:t> </a:t>
            </a:r>
            <a:r>
              <a:rPr lang="en-US" sz="4000" dirty="0" err="1"/>
              <a:t>skandinave</a:t>
            </a:r>
            <a:r>
              <a:rPr lang="en-US" sz="4000" dirty="0"/>
              <a:t>, </a:t>
            </a:r>
            <a:r>
              <a:rPr lang="en-US" sz="4000" dirty="0" err="1"/>
              <a:t>tradicionalisht</a:t>
            </a:r>
            <a:r>
              <a:rPr lang="en-US" sz="4000" dirty="0"/>
              <a:t> </a:t>
            </a:r>
            <a:r>
              <a:rPr lang="en-US" sz="4000" dirty="0" err="1"/>
              <a:t>quhet</a:t>
            </a:r>
            <a:r>
              <a:rPr lang="en-US" sz="4000" dirty="0"/>
              <a:t> </a:t>
            </a:r>
            <a:r>
              <a:rPr lang="en-US" sz="4000" dirty="0" err="1"/>
              <a:t>edhe</a:t>
            </a:r>
            <a:r>
              <a:rPr lang="en-US" sz="4000" dirty="0"/>
              <a:t> keel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dy</a:t>
            </a:r>
            <a:r>
              <a:rPr lang="en-US" sz="4000" dirty="0"/>
              <a:t> (</a:t>
            </a:r>
            <a:r>
              <a:rPr lang="en-US" sz="4000" dirty="0" err="1"/>
              <a:t>gjera</a:t>
            </a:r>
            <a:r>
              <a:rPr lang="en-US" sz="4000" dirty="0"/>
              <a:t>) </a:t>
            </a:r>
            <a:r>
              <a:rPr lang="en-US" sz="4000" dirty="0" err="1"/>
              <a:t>suedisht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norvegjeze</a:t>
            </a:r>
            <a:r>
              <a:rPr lang="en-US" sz="4000" dirty="0"/>
              <a:t>. </a:t>
            </a:r>
            <a:r>
              <a:rPr lang="en-US" sz="4000" dirty="0" err="1"/>
              <a:t>Ajo</a:t>
            </a:r>
            <a:r>
              <a:rPr lang="en-US" sz="4000" dirty="0"/>
              <a:t> </a:t>
            </a:r>
            <a:r>
              <a:rPr lang="en-US" sz="4000" dirty="0" err="1"/>
              <a:t>ndan</a:t>
            </a:r>
            <a:r>
              <a:rPr lang="en-US" sz="4000" dirty="0"/>
              <a:t> </a:t>
            </a:r>
            <a:r>
              <a:rPr lang="en-US" sz="4000" dirty="0" err="1"/>
              <a:t>Suedinë</a:t>
            </a:r>
            <a:r>
              <a:rPr lang="en-US" sz="4000" dirty="0"/>
              <a:t> </a:t>
            </a:r>
            <a:r>
              <a:rPr lang="en-US" sz="4000" dirty="0" err="1"/>
              <a:t>nga</a:t>
            </a:r>
            <a:r>
              <a:rPr lang="en-US" sz="4000" dirty="0"/>
              <a:t> </a:t>
            </a:r>
            <a:r>
              <a:rPr lang="en-US" sz="4000" dirty="0" err="1"/>
              <a:t>Norvegjia</a:t>
            </a:r>
            <a:r>
              <a:rPr lang="en-US" sz="4000" dirty="0"/>
              <a:t>. </a:t>
            </a:r>
            <a:r>
              <a:rPr lang="en-US" sz="4000" dirty="0" err="1"/>
              <a:t>Riksgränsen</a:t>
            </a:r>
            <a:r>
              <a:rPr lang="en-US" sz="4000" dirty="0"/>
              <a:t> </a:t>
            </a:r>
            <a:r>
              <a:rPr lang="en-US" sz="4000" dirty="0" err="1"/>
              <a:t>vijon</a:t>
            </a:r>
            <a:r>
              <a:rPr lang="en-US" sz="4000" dirty="0"/>
              <a:t> </a:t>
            </a:r>
            <a:r>
              <a:rPr lang="en-US" sz="4000" dirty="0" err="1"/>
              <a:t>që</a:t>
            </a:r>
            <a:r>
              <a:rPr lang="en-US" sz="4000" dirty="0"/>
              <a:t> </a:t>
            </a:r>
            <a:r>
              <a:rPr lang="en-US" sz="4000" dirty="0" err="1"/>
              <a:t>nga</a:t>
            </a:r>
            <a:r>
              <a:rPr lang="en-US" sz="4000" dirty="0"/>
              <a:t> </a:t>
            </a:r>
            <a:r>
              <a:rPr lang="en-US" sz="4000" dirty="0" err="1"/>
              <a:t>viti</a:t>
            </a:r>
            <a:r>
              <a:rPr lang="en-US" sz="4000" dirty="0"/>
              <a:t> 1700 </a:t>
            </a:r>
            <a:r>
              <a:rPr lang="en-US" sz="4000" dirty="0" err="1"/>
              <a:t>mjaft</a:t>
            </a:r>
            <a:r>
              <a:rPr lang="en-US" sz="4000" dirty="0"/>
              <a:t> </a:t>
            </a:r>
            <a:r>
              <a:rPr lang="en-US" sz="4000" dirty="0" err="1"/>
              <a:t>afër</a:t>
            </a:r>
            <a:r>
              <a:rPr lang="en-US" sz="4000" dirty="0"/>
              <a:t> </a:t>
            </a:r>
            <a:r>
              <a:rPr lang="en-US" sz="4000" dirty="0" err="1"/>
              <a:t>pellgut</a:t>
            </a:r>
            <a:r>
              <a:rPr lang="en-US" sz="4000" dirty="0"/>
              <a:t> </a:t>
            </a:r>
            <a:r>
              <a:rPr lang="en-US" sz="4000" dirty="0" err="1"/>
              <a:t>aktuale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këtë</a:t>
            </a:r>
            <a:r>
              <a:rPr lang="en-US" sz="4000" dirty="0"/>
              <a:t> </a:t>
            </a:r>
            <a:r>
              <a:rPr lang="en-US" sz="4000" dirty="0" err="1"/>
              <a:t>varg</a:t>
            </a:r>
            <a:r>
              <a:rPr lang="en-US" sz="4000" dirty="0"/>
              <a:t> </a:t>
            </a:r>
            <a:r>
              <a:rPr lang="en-US" sz="4000" dirty="0" err="1"/>
              <a:t>malor</a:t>
            </a:r>
            <a:r>
              <a:rPr lang="en-US" sz="4000" dirty="0"/>
              <a:t>.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lumenjve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Suedi</a:t>
            </a:r>
            <a:r>
              <a:rPr lang="en-US" sz="4000" dirty="0"/>
              <a:t> e </a:t>
            </a:r>
            <a:r>
              <a:rPr lang="en-US" sz="4000" dirty="0" err="1"/>
              <a:t>veriut</a:t>
            </a:r>
            <a:r>
              <a:rPr lang="en-US" sz="4000" dirty="0"/>
              <a:t> </a:t>
            </a:r>
            <a:r>
              <a:rPr lang="en-US" sz="4000" dirty="0" err="1"/>
              <a:t>gjithandej</a:t>
            </a:r>
            <a:r>
              <a:rPr lang="en-US" sz="4000" dirty="0"/>
              <a:t> </a:t>
            </a:r>
            <a:r>
              <a:rPr lang="en-US" sz="4000" dirty="0" err="1"/>
              <a:t>pastaj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përgjithësi</a:t>
            </a:r>
            <a:r>
              <a:rPr lang="en-US" sz="4000" dirty="0"/>
              <a:t> </a:t>
            </a:r>
            <a:r>
              <a:rPr lang="en-US" sz="4000" dirty="0" err="1"/>
              <a:t>drejt</a:t>
            </a:r>
            <a:r>
              <a:rPr lang="en-US" sz="4000" dirty="0"/>
              <a:t> </a:t>
            </a:r>
            <a:r>
              <a:rPr lang="en-US" sz="4000" dirty="0" err="1"/>
              <a:t>lindjes</a:t>
            </a:r>
            <a:r>
              <a:rPr lang="en-US" sz="4000" dirty="0"/>
              <a:t> </a:t>
            </a:r>
            <a:r>
              <a:rPr lang="en-US" sz="4000" dirty="0" err="1"/>
              <a:t>nga</a:t>
            </a:r>
            <a:r>
              <a:rPr lang="en-US" sz="4000" dirty="0"/>
              <a:t> </a:t>
            </a:r>
            <a:r>
              <a:rPr lang="en-US" sz="4000" dirty="0" err="1"/>
              <a:t>malet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koha</a:t>
            </a:r>
            <a:r>
              <a:rPr lang="en-US" sz="4000" dirty="0"/>
              <a:t> </a:t>
            </a:r>
            <a:r>
              <a:rPr lang="en-US" sz="4000" dirty="0" err="1"/>
              <a:t>shpesh</a:t>
            </a:r>
            <a:r>
              <a:rPr lang="en-US" sz="4000" dirty="0"/>
              <a:t> </a:t>
            </a:r>
            <a:r>
              <a:rPr lang="en-US" sz="4000" dirty="0" err="1"/>
              <a:t>bëhet</a:t>
            </a:r>
            <a:r>
              <a:rPr lang="en-US" sz="4000" dirty="0"/>
              <a:t> </a:t>
            </a:r>
            <a:r>
              <a:rPr lang="en-US" sz="4000" dirty="0" err="1"/>
              <a:t>shumë</a:t>
            </a:r>
            <a:r>
              <a:rPr lang="en-US" sz="4000" dirty="0"/>
              <a:t> e </a:t>
            </a:r>
            <a:r>
              <a:rPr lang="en-US" sz="4000" dirty="0" err="1"/>
              <a:t>madhe</a:t>
            </a:r>
            <a:r>
              <a:rPr lang="en-US" sz="4000" dirty="0"/>
              <a:t> (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lumenjve</a:t>
            </a:r>
            <a:r>
              <a:rPr lang="en-US" sz="4000" dirty="0"/>
              <a:t> </a:t>
            </a:r>
            <a:r>
              <a:rPr lang="en-US" sz="4000" dirty="0" err="1"/>
              <a:t>ashtu-quajtur</a:t>
            </a:r>
            <a:r>
              <a:rPr lang="en-US" sz="4000" dirty="0"/>
              <a:t> </a:t>
            </a:r>
            <a:r>
              <a:rPr lang="en-US" sz="4000" dirty="0" err="1"/>
              <a:t>veriore</a:t>
            </a:r>
            <a:r>
              <a:rPr lang="en-US" sz="4000" dirty="0"/>
              <a:t>).</a:t>
            </a:r>
          </a:p>
          <a:p>
            <a:r>
              <a:rPr lang="en-US" sz="4000" dirty="0" err="1"/>
              <a:t>Suedia</a:t>
            </a:r>
            <a:r>
              <a:rPr lang="en-US" sz="4000" dirty="0"/>
              <a:t> </a:t>
            </a:r>
            <a:r>
              <a:rPr lang="en-US" sz="4000" dirty="0" err="1"/>
              <a:t>jugore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</a:t>
            </a:r>
            <a:r>
              <a:rPr lang="en-US" sz="4000" dirty="0" err="1"/>
              <a:t>tokë</a:t>
            </a:r>
            <a:r>
              <a:rPr lang="en-US" sz="4000" dirty="0"/>
              <a:t> </a:t>
            </a:r>
            <a:r>
              <a:rPr lang="en-US" sz="4000" dirty="0" err="1"/>
              <a:t>bujqësore</a:t>
            </a:r>
            <a:r>
              <a:rPr lang="en-US" sz="4000" dirty="0"/>
              <a:t> </a:t>
            </a:r>
            <a:r>
              <a:rPr lang="en-US" sz="4000" dirty="0" err="1"/>
              <a:t>kryesisht</a:t>
            </a:r>
            <a:r>
              <a:rPr lang="en-US" sz="4000" dirty="0"/>
              <a:t>.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përgjithësi</a:t>
            </a:r>
            <a:r>
              <a:rPr lang="en-US" sz="4000" dirty="0"/>
              <a:t>, </a:t>
            </a:r>
            <a:r>
              <a:rPr lang="en-US" sz="4000" dirty="0" err="1"/>
              <a:t>megjithatë</a:t>
            </a:r>
            <a:r>
              <a:rPr lang="en-US" sz="4000" dirty="0"/>
              <a:t>,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mbuluar</a:t>
            </a:r>
            <a:r>
              <a:rPr lang="en-US" sz="4000" dirty="0"/>
              <a:t> 60%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sipërfaqes</a:t>
            </a:r>
            <a:r>
              <a:rPr lang="en-US" sz="4000" dirty="0"/>
              <a:t> </a:t>
            </a:r>
            <a:r>
              <a:rPr lang="en-US" sz="4000" dirty="0" err="1"/>
              <a:t>totale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75%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sipërfaqes</a:t>
            </a:r>
            <a:r>
              <a:rPr lang="en-US" sz="4000" dirty="0"/>
              <a:t> </a:t>
            </a:r>
            <a:r>
              <a:rPr lang="en-US" sz="4000" dirty="0" err="1"/>
              <a:t>së</a:t>
            </a:r>
            <a:r>
              <a:rPr lang="en-US" sz="4000" dirty="0"/>
              <a:t> </a:t>
            </a:r>
            <a:r>
              <a:rPr lang="en-US" sz="4000" dirty="0" err="1"/>
              <a:t>tokës</a:t>
            </a:r>
            <a:r>
              <a:rPr lang="en-US" sz="4000" dirty="0"/>
              <a:t> e </a:t>
            </a:r>
            <a:r>
              <a:rPr lang="en-US" sz="4000" dirty="0" err="1"/>
              <a:t>mbuluar</a:t>
            </a:r>
            <a:r>
              <a:rPr lang="en-US" sz="4000" dirty="0"/>
              <a:t> me </a:t>
            </a:r>
            <a:r>
              <a:rPr lang="en-US" sz="4000" dirty="0" err="1"/>
              <a:t>pyje</a:t>
            </a:r>
            <a:r>
              <a:rPr lang="en-US" sz="4000" dirty="0"/>
              <a:t>. </a:t>
            </a:r>
            <a:r>
              <a:rPr lang="en-US" sz="4000" dirty="0" err="1"/>
              <a:t>tokës</a:t>
            </a:r>
            <a:r>
              <a:rPr lang="en-US" sz="4000" dirty="0"/>
              <a:t> </a:t>
            </a:r>
            <a:r>
              <a:rPr lang="en-US" sz="4000" dirty="0" err="1"/>
              <a:t>pyjore</a:t>
            </a:r>
            <a:r>
              <a:rPr lang="en-US" sz="4000" dirty="0"/>
              <a:t> </a:t>
            </a:r>
            <a:r>
              <a:rPr lang="en-US" sz="4000" dirty="0" err="1"/>
              <a:t>Suedisë</a:t>
            </a:r>
            <a:r>
              <a:rPr lang="en-US" sz="4000" dirty="0"/>
              <a:t> </a:t>
            </a:r>
            <a:r>
              <a:rPr lang="en-US" sz="4000" dirty="0" err="1"/>
              <a:t>që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përkasin</a:t>
            </a:r>
            <a:r>
              <a:rPr lang="en-US" sz="4000" dirty="0"/>
              <a:t> </a:t>
            </a:r>
            <a:r>
              <a:rPr lang="en-US" sz="4000" dirty="0" err="1"/>
              <a:t>thekë</a:t>
            </a:r>
            <a:r>
              <a:rPr lang="en-US" sz="4000" dirty="0"/>
              <a:t> </a:t>
            </a:r>
            <a:r>
              <a:rPr lang="en-US" sz="4000" dirty="0" err="1"/>
              <a:t>perëndimore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tajgë</a:t>
            </a:r>
            <a:r>
              <a:rPr lang="en-US" sz="4000" dirty="0"/>
              <a:t> euro-</a:t>
            </a:r>
            <a:r>
              <a:rPr lang="en-US" sz="4000" dirty="0" err="1"/>
              <a:t>aziatik</a:t>
            </a:r>
            <a:r>
              <a:rPr lang="en-US" sz="4000" dirty="0"/>
              <a:t>. </a:t>
            </a:r>
            <a:r>
              <a:rPr lang="en-US" sz="4000" dirty="0" err="1"/>
              <a:t>Dendësia</a:t>
            </a:r>
            <a:r>
              <a:rPr lang="en-US" sz="4000" dirty="0"/>
              <a:t> e </a:t>
            </a:r>
            <a:r>
              <a:rPr lang="en-US" sz="4000" dirty="0" err="1"/>
              <a:t>popullsisë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</a:t>
            </a:r>
            <a:r>
              <a:rPr lang="en-US" sz="4000" dirty="0" err="1"/>
              <a:t>edhe</a:t>
            </a:r>
            <a:r>
              <a:rPr lang="en-US" sz="4000" dirty="0"/>
              <a:t> </a:t>
            </a:r>
            <a:r>
              <a:rPr lang="en-US" sz="4000" dirty="0" err="1"/>
              <a:t>më</a:t>
            </a:r>
            <a:r>
              <a:rPr lang="en-US" sz="4000" dirty="0"/>
              <a:t> e </a:t>
            </a:r>
            <a:r>
              <a:rPr lang="en-US" sz="4000" dirty="0" err="1"/>
              <a:t>lartë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jug, me </a:t>
            </a:r>
            <a:r>
              <a:rPr lang="en-US" sz="4000" dirty="0" err="1"/>
              <a:t>qendër</a:t>
            </a:r>
            <a:r>
              <a:rPr lang="en-US" sz="4000" dirty="0"/>
              <a:t> </a:t>
            </a:r>
            <a:r>
              <a:rPr lang="en-US" sz="4000" dirty="0" err="1"/>
              <a:t>kryesisht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Mälardalen</a:t>
            </a:r>
            <a:r>
              <a:rPr lang="en-US" sz="4000" dirty="0"/>
              <a:t>, </a:t>
            </a:r>
            <a:r>
              <a:rPr lang="en-US" sz="4000" dirty="0" err="1"/>
              <a:t>Bergslagen</a:t>
            </a:r>
            <a:r>
              <a:rPr lang="en-US" sz="4000" dirty="0"/>
              <a:t>, </a:t>
            </a:r>
            <a:r>
              <a:rPr lang="en-US" sz="4000" dirty="0" err="1"/>
              <a:t>Rajoni</a:t>
            </a:r>
            <a:r>
              <a:rPr lang="en-US" sz="4000" dirty="0"/>
              <a:t> </a:t>
            </a:r>
            <a:r>
              <a:rPr lang="en-US" sz="4000" dirty="0" err="1"/>
              <a:t>Öresund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Västra</a:t>
            </a:r>
            <a:r>
              <a:rPr lang="en-US" sz="4000" dirty="0"/>
              <a:t> </a:t>
            </a:r>
            <a:r>
              <a:rPr lang="en-US" sz="4000" dirty="0" err="1"/>
              <a:t>Rajoni</a:t>
            </a:r>
            <a:r>
              <a:rPr lang="en-US" sz="4000" dirty="0"/>
              <a:t> </a:t>
            </a:r>
            <a:r>
              <a:rPr lang="en-US" sz="4000" dirty="0" err="1"/>
              <a:t>Västra</a:t>
            </a:r>
            <a:r>
              <a:rPr lang="en-US" sz="4000" dirty="0"/>
              <a:t>.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Västra</a:t>
            </a:r>
            <a:r>
              <a:rPr lang="en-US" sz="4000" dirty="0"/>
              <a:t> </a:t>
            </a:r>
            <a:r>
              <a:rPr lang="en-US" sz="4000" dirty="0" err="1"/>
              <a:t>jugore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drejtuar</a:t>
            </a:r>
            <a:r>
              <a:rPr lang="en-US" sz="4000" dirty="0"/>
              <a:t> </a:t>
            </a:r>
            <a:r>
              <a:rPr lang="en-US" sz="4000" dirty="0" err="1"/>
              <a:t>shumë</a:t>
            </a:r>
            <a:r>
              <a:rPr lang="en-US" sz="4000" dirty="0"/>
              <a:t> </a:t>
            </a:r>
            <a:r>
              <a:rPr lang="en-US" sz="4000" dirty="0" err="1"/>
              <a:t>lumenj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mes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malësisë</a:t>
            </a:r>
            <a:r>
              <a:rPr lang="en-US" sz="4000" dirty="0"/>
              <a:t> </a:t>
            </a:r>
            <a:r>
              <a:rPr lang="en-US" sz="4000" dirty="0" err="1"/>
              <a:t>ashtuquajturit</a:t>
            </a:r>
            <a:r>
              <a:rPr lang="en-US" sz="4000" dirty="0"/>
              <a:t> </a:t>
            </a:r>
            <a:r>
              <a:rPr lang="en-US" sz="4000" dirty="0" err="1"/>
              <a:t>jugore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rrjedhat</a:t>
            </a:r>
            <a:r>
              <a:rPr lang="en-US" sz="4000" dirty="0"/>
              <a:t> </a:t>
            </a:r>
            <a:r>
              <a:rPr lang="en-US" sz="4000" dirty="0" err="1"/>
              <a:t>si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veri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jug, </a:t>
            </a:r>
            <a:r>
              <a:rPr lang="en-US" sz="4000" dirty="0" err="1"/>
              <a:t>lindje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perëndim</a:t>
            </a:r>
            <a:r>
              <a:rPr lang="en-US" sz="4000" dirty="0"/>
              <a:t>. </a:t>
            </a:r>
            <a:r>
              <a:rPr lang="en-US" sz="4000" dirty="0" err="1"/>
              <a:t>Lumenjve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jug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Suedisë</a:t>
            </a:r>
            <a:r>
              <a:rPr lang="en-US" sz="4000" dirty="0"/>
              <a:t> </a:t>
            </a:r>
            <a:r>
              <a:rPr lang="en-US" sz="4000" dirty="0" err="1"/>
              <a:t>zakonisht</a:t>
            </a:r>
            <a:r>
              <a:rPr lang="en-US" sz="4000" dirty="0"/>
              <a:t> </a:t>
            </a:r>
            <a:r>
              <a:rPr lang="en-US" sz="4000" dirty="0" err="1"/>
              <a:t>nuk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</a:t>
            </a:r>
            <a:r>
              <a:rPr lang="en-US" sz="4000" dirty="0" err="1"/>
              <a:t>aq</a:t>
            </a:r>
            <a:r>
              <a:rPr lang="en-US" sz="4000" dirty="0"/>
              <a:t> e </a:t>
            </a:r>
            <a:r>
              <a:rPr lang="en-US" sz="4000" dirty="0" err="1"/>
              <a:t>gjatë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mëdha</a:t>
            </a:r>
            <a:r>
              <a:rPr lang="en-US" sz="4000" dirty="0"/>
              <a:t> </a:t>
            </a:r>
            <a:r>
              <a:rPr lang="en-US" sz="4000" dirty="0" err="1"/>
              <a:t>si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veri</a:t>
            </a:r>
            <a:r>
              <a:rPr lang="en-US" sz="4000" dirty="0"/>
              <a:t>.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Suedi</a:t>
            </a:r>
            <a:r>
              <a:rPr lang="en-US" sz="4000" dirty="0"/>
              <a:t> </a:t>
            </a:r>
            <a:r>
              <a:rPr lang="en-US" sz="4000" dirty="0" err="1"/>
              <a:t>qendrore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jug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Suedisë</a:t>
            </a:r>
            <a:r>
              <a:rPr lang="en-US" sz="4000" dirty="0"/>
              <a:t>, </a:t>
            </a:r>
            <a:r>
              <a:rPr lang="en-US" sz="4000" dirty="0" err="1"/>
              <a:t>nuk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</a:t>
            </a:r>
            <a:r>
              <a:rPr lang="en-US" sz="4000" dirty="0" err="1"/>
              <a:t>lumi</a:t>
            </a:r>
            <a:r>
              <a:rPr lang="en-US" sz="4000" dirty="0"/>
              <a:t> </a:t>
            </a:r>
            <a:r>
              <a:rPr lang="en-US" sz="4000" dirty="0" err="1"/>
              <a:t>më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madh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drejtim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rrjedhës</a:t>
            </a:r>
            <a:r>
              <a:rPr lang="en-US" sz="4000" dirty="0"/>
              <a:t> </a:t>
            </a:r>
            <a:r>
              <a:rPr lang="en-US" sz="4000" dirty="0" err="1"/>
              <a:t>së</a:t>
            </a:r>
            <a:r>
              <a:rPr lang="en-US" sz="4000" dirty="0"/>
              <a:t> </a:t>
            </a:r>
            <a:r>
              <a:rPr lang="en-US" sz="4000" dirty="0" err="1"/>
              <a:t>lumit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zonën</a:t>
            </a:r>
            <a:r>
              <a:rPr lang="en-US" sz="4000" dirty="0"/>
              <a:t> </a:t>
            </a:r>
            <a:r>
              <a:rPr lang="en-US" sz="4000" dirty="0" err="1"/>
              <a:t>ujëmbledhëse</a:t>
            </a:r>
            <a:r>
              <a:rPr lang="en-US" sz="4000" dirty="0"/>
              <a:t>: </a:t>
            </a:r>
            <a:r>
              <a:rPr lang="en-US" sz="4000" dirty="0" err="1"/>
              <a:t>Klarälven-Göta</a:t>
            </a:r>
            <a:r>
              <a:rPr lang="en-US" sz="4000" dirty="0"/>
              <a:t> </a:t>
            </a:r>
            <a:r>
              <a:rPr lang="en-US" sz="4000" dirty="0" err="1"/>
              <a:t>lumit</a:t>
            </a:r>
            <a:r>
              <a:rPr lang="en-US" sz="4000" dirty="0"/>
              <a:t>,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cili</a:t>
            </a:r>
            <a:r>
              <a:rPr lang="en-US" sz="4000" dirty="0"/>
              <a:t> </a:t>
            </a:r>
            <a:r>
              <a:rPr lang="en-US" sz="4000" dirty="0" err="1"/>
              <a:t>ndër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tjera</a:t>
            </a:r>
            <a:r>
              <a:rPr lang="en-US" sz="4000" dirty="0"/>
              <a:t> </a:t>
            </a:r>
            <a:r>
              <a:rPr lang="en-US" sz="4000" dirty="0" err="1"/>
              <a:t>përfshin</a:t>
            </a:r>
            <a:r>
              <a:rPr lang="en-US" sz="4000" dirty="0"/>
              <a:t> </a:t>
            </a:r>
            <a:r>
              <a:rPr lang="en-US" sz="4000" dirty="0" err="1"/>
              <a:t>Vänern</a:t>
            </a:r>
            <a:r>
              <a:rPr lang="en-US" sz="4000" dirty="0"/>
              <a:t> </a:t>
            </a:r>
            <a:r>
              <a:rPr lang="en-US" sz="4000" dirty="0" err="1"/>
              <a:t>liqenit</a:t>
            </a:r>
            <a:r>
              <a:rPr lang="en-US" sz="4000" dirty="0"/>
              <a:t>. </a:t>
            </a:r>
            <a:r>
              <a:rPr lang="en-US" sz="4000" dirty="0" err="1"/>
              <a:t>Suedia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</a:t>
            </a:r>
            <a:r>
              <a:rPr lang="en-US" sz="4000" dirty="0" err="1"/>
              <a:t>jashtëzakonisht</a:t>
            </a:r>
            <a:r>
              <a:rPr lang="en-US" sz="4000" dirty="0"/>
              <a:t> </a:t>
            </a:r>
            <a:r>
              <a:rPr lang="en-US" sz="4000" dirty="0" err="1"/>
              <a:t>afër</a:t>
            </a:r>
            <a:r>
              <a:rPr lang="en-US" sz="4000" dirty="0"/>
              <a:t> </a:t>
            </a:r>
            <a:r>
              <a:rPr lang="en-US" sz="4000" dirty="0" err="1"/>
              <a:t>liqeneve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madhësive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ndryshme</a:t>
            </a:r>
            <a:r>
              <a:rPr lang="en-US" sz="4000" dirty="0"/>
              <a:t>, </a:t>
            </a:r>
            <a:r>
              <a:rPr lang="en-US" sz="4000" dirty="0" err="1"/>
              <a:t>së</a:t>
            </a:r>
            <a:r>
              <a:rPr lang="en-US" sz="4000" dirty="0"/>
              <a:t> </a:t>
            </a:r>
            <a:r>
              <a:rPr lang="en-US" sz="4000" dirty="0" err="1"/>
              <a:t>bashku</a:t>
            </a:r>
            <a:r>
              <a:rPr lang="en-US" sz="4000" dirty="0"/>
              <a:t> me </a:t>
            </a:r>
            <a:r>
              <a:rPr lang="en-US" sz="4000" dirty="0" err="1"/>
              <a:t>Finlandën</a:t>
            </a:r>
            <a:r>
              <a:rPr lang="en-US" sz="4000" dirty="0"/>
              <a:t>.</a:t>
            </a:r>
          </a:p>
          <a:p>
            <a:r>
              <a:rPr lang="en-US" sz="4000" dirty="0"/>
              <a:t>Mali </a:t>
            </a:r>
            <a:r>
              <a:rPr lang="en-US" sz="4000" dirty="0" err="1"/>
              <a:t>më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lartë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Suedisë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</a:t>
            </a:r>
            <a:r>
              <a:rPr lang="en-US" sz="4000" dirty="0" err="1"/>
              <a:t>Kebnekaise</a:t>
            </a:r>
            <a:r>
              <a:rPr lang="en-US" sz="4000" dirty="0"/>
              <a:t>, </a:t>
            </a:r>
            <a:r>
              <a:rPr lang="en-US" sz="4000" dirty="0" err="1"/>
              <a:t>në</a:t>
            </a:r>
            <a:r>
              <a:rPr lang="en-US" sz="4000" dirty="0"/>
              <a:t> 2104 </a:t>
            </a:r>
            <a:r>
              <a:rPr lang="en-US" sz="4000" dirty="0" err="1"/>
              <a:t>metra</a:t>
            </a:r>
            <a:r>
              <a:rPr lang="en-US" sz="4000" dirty="0"/>
              <a:t> </a:t>
            </a:r>
            <a:r>
              <a:rPr lang="en-US" sz="4000" dirty="0" err="1"/>
              <a:t>mbi</a:t>
            </a:r>
            <a:r>
              <a:rPr lang="en-US" sz="4000" dirty="0"/>
              <a:t> </a:t>
            </a:r>
            <a:r>
              <a:rPr lang="en-US" sz="4000" dirty="0" err="1"/>
              <a:t>nivelin</a:t>
            </a:r>
            <a:r>
              <a:rPr lang="en-US" sz="4000" dirty="0"/>
              <a:t> e </a:t>
            </a:r>
            <a:r>
              <a:rPr lang="en-US" sz="4000" dirty="0" err="1"/>
              <a:t>detit</a:t>
            </a:r>
            <a:r>
              <a:rPr lang="en-US" sz="4000" dirty="0"/>
              <a:t>.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dy</a:t>
            </a:r>
            <a:r>
              <a:rPr lang="en-US" sz="4000" dirty="0"/>
              <a:t> </a:t>
            </a:r>
            <a:r>
              <a:rPr lang="en-US" sz="4000" dirty="0" err="1"/>
              <a:t>ishuj</a:t>
            </a:r>
            <a:r>
              <a:rPr lang="en-US" sz="4000" dirty="0"/>
              <a:t> </a:t>
            </a:r>
            <a:r>
              <a:rPr lang="en-US" sz="4000" dirty="0" err="1"/>
              <a:t>dalluese</a:t>
            </a:r>
            <a:r>
              <a:rPr lang="en-US" sz="4000" dirty="0"/>
              <a:t> </a:t>
            </a:r>
            <a:r>
              <a:rPr lang="en-US" sz="4000" dirty="0" err="1"/>
              <a:t>kryesore</a:t>
            </a:r>
            <a:r>
              <a:rPr lang="en-US" sz="4000" dirty="0"/>
              <a:t> </a:t>
            </a:r>
            <a:r>
              <a:rPr lang="en-US" sz="4000" dirty="0" err="1"/>
              <a:t>janë</a:t>
            </a:r>
            <a:r>
              <a:rPr lang="en-US" sz="4000" dirty="0"/>
              <a:t> Gotland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Öland</a:t>
            </a:r>
            <a:r>
              <a:rPr lang="en-US" sz="4000" dirty="0"/>
              <a:t>,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dy</a:t>
            </a:r>
            <a:r>
              <a:rPr lang="en-US" sz="4000" dirty="0"/>
              <a:t> </a:t>
            </a:r>
            <a:r>
              <a:rPr lang="en-US" sz="4000" dirty="0" err="1"/>
              <a:t>liqenet</a:t>
            </a:r>
            <a:r>
              <a:rPr lang="en-US" sz="4000" dirty="0"/>
              <a:t> </a:t>
            </a:r>
            <a:r>
              <a:rPr lang="en-US" sz="4000" dirty="0" err="1"/>
              <a:t>më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mëdha</a:t>
            </a:r>
            <a:r>
              <a:rPr lang="en-US" sz="4000" dirty="0"/>
              <a:t> </a:t>
            </a:r>
            <a:r>
              <a:rPr lang="en-US" sz="4000" dirty="0" err="1"/>
              <a:t>Vänern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liqenit</a:t>
            </a:r>
            <a:r>
              <a:rPr lang="en-US" sz="4000" dirty="0"/>
              <a:t>. </a:t>
            </a:r>
            <a:r>
              <a:rPr lang="en-US" sz="4000" dirty="0" err="1"/>
              <a:t>Suedia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1572 km </a:t>
            </a:r>
            <a:r>
              <a:rPr lang="en-US" sz="4000" dirty="0" err="1"/>
              <a:t>nga</a:t>
            </a:r>
            <a:r>
              <a:rPr lang="en-US" sz="4000" dirty="0"/>
              <a:t> </a:t>
            </a:r>
            <a:r>
              <a:rPr lang="en-US" sz="4000" dirty="0" err="1"/>
              <a:t>veriu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jug,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gjerësia</a:t>
            </a:r>
            <a:r>
              <a:rPr lang="en-US" sz="4000" dirty="0"/>
              <a:t> </a:t>
            </a:r>
            <a:r>
              <a:rPr lang="en-US" sz="4000" dirty="0" err="1"/>
              <a:t>maksimale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</a:t>
            </a:r>
            <a:r>
              <a:rPr lang="en-US" sz="4000" dirty="0" err="1"/>
              <a:t>rreth</a:t>
            </a:r>
            <a:r>
              <a:rPr lang="en-US" sz="4000" dirty="0"/>
              <a:t> 500 km (shih </a:t>
            </a:r>
            <a:r>
              <a:rPr lang="en-US" sz="4000" dirty="0" err="1"/>
              <a:t>gjithashtu</a:t>
            </a:r>
            <a:r>
              <a:rPr lang="en-US" sz="4000" dirty="0"/>
              <a:t> </a:t>
            </a:r>
            <a:r>
              <a:rPr lang="en-US" sz="4000" dirty="0" err="1"/>
              <a:t>buzë</a:t>
            </a:r>
            <a:r>
              <a:rPr lang="en-US" sz="4000" dirty="0"/>
              <a:t> e </a:t>
            </a:r>
            <a:r>
              <a:rPr lang="en-US" sz="4000" dirty="0" err="1"/>
              <a:t>jashtme</a:t>
            </a:r>
            <a:r>
              <a:rPr lang="en-US" sz="4000" dirty="0"/>
              <a:t> e </a:t>
            </a:r>
            <a:r>
              <a:rPr lang="en-US" sz="4000" dirty="0" err="1"/>
              <a:t>Suedisë</a:t>
            </a:r>
            <a:r>
              <a:rPr lang="en-US" sz="4000" dirty="0"/>
              <a:t>).</a:t>
            </a:r>
          </a:p>
          <a:p>
            <a:r>
              <a:rPr lang="en-US" sz="4000" dirty="0" err="1"/>
              <a:t>Pyjet</a:t>
            </a:r>
            <a:r>
              <a:rPr lang="en-US" sz="4000" dirty="0"/>
              <a:t>, </a:t>
            </a:r>
            <a:r>
              <a:rPr lang="en-US" sz="4000" dirty="0" err="1"/>
              <a:t>hidrocentralet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mineral </a:t>
            </a:r>
            <a:r>
              <a:rPr lang="en-US" sz="4000" dirty="0" err="1"/>
              <a:t>hekuri</a:t>
            </a:r>
            <a:r>
              <a:rPr lang="en-US" sz="4000" dirty="0"/>
              <a:t> </a:t>
            </a:r>
            <a:r>
              <a:rPr lang="en-US" sz="4000" dirty="0" err="1"/>
              <a:t>janë</a:t>
            </a:r>
            <a:r>
              <a:rPr lang="en-US" sz="4000" dirty="0"/>
              <a:t> </a:t>
            </a:r>
            <a:r>
              <a:rPr lang="en-US" sz="4000" dirty="0" err="1"/>
              <a:t>burime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rëndësishme</a:t>
            </a:r>
            <a:r>
              <a:rPr lang="en-US" sz="4000" dirty="0"/>
              <a:t> </a:t>
            </a:r>
            <a:r>
              <a:rPr lang="en-US" sz="4000" dirty="0" err="1"/>
              <a:t>natyrore</a:t>
            </a:r>
            <a:r>
              <a:rPr lang="en-US" sz="4000" dirty="0"/>
              <a:t>,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mangan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det</a:t>
            </a:r>
            <a:r>
              <a:rPr lang="en-US" sz="4000" dirty="0"/>
              <a:t>, </a:t>
            </a:r>
            <a:r>
              <a:rPr lang="en-US" sz="4000" dirty="0" err="1"/>
              <a:t>bakër</a:t>
            </a:r>
            <a:r>
              <a:rPr lang="en-US" sz="4000" dirty="0"/>
              <a:t>, plumb, </a:t>
            </a:r>
            <a:r>
              <a:rPr lang="en-US" sz="4000" dirty="0" err="1"/>
              <a:t>zink</a:t>
            </a:r>
            <a:r>
              <a:rPr lang="en-US" sz="4000" dirty="0"/>
              <a:t>, </a:t>
            </a:r>
            <a:r>
              <a:rPr lang="en-US" sz="4000" dirty="0" err="1"/>
              <a:t>ari</a:t>
            </a:r>
            <a:r>
              <a:rPr lang="en-US" sz="4000" dirty="0"/>
              <a:t>, </a:t>
            </a:r>
            <a:r>
              <a:rPr lang="en-US" sz="4000" dirty="0" err="1"/>
              <a:t>argjendi</a:t>
            </a:r>
            <a:r>
              <a:rPr lang="en-US" sz="4000" dirty="0"/>
              <a:t>, </a:t>
            </a:r>
            <a:r>
              <a:rPr lang="en-US" sz="4000" dirty="0" err="1"/>
              <a:t>uraniumi</a:t>
            </a:r>
            <a:r>
              <a:rPr lang="en-US" sz="4000" dirty="0"/>
              <a:t>, </a:t>
            </a:r>
            <a:r>
              <a:rPr lang="en-US" sz="4000" dirty="0" err="1"/>
              <a:t>arsenik</a:t>
            </a:r>
            <a:r>
              <a:rPr lang="en-US" sz="4000" dirty="0"/>
              <a:t> tungsten,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feldspat</a:t>
            </a:r>
            <a:r>
              <a:rPr lang="en-US" sz="4000" dirty="0"/>
              <a:t>.</a:t>
            </a:r>
          </a:p>
          <a:p>
            <a:r>
              <a:rPr lang="en-US" sz="4000" dirty="0" err="1">
                <a:hlinkClick r:id="rId2" tooltip="Klima"/>
              </a:rPr>
              <a:t>Klima</a:t>
            </a:r>
            <a:r>
              <a:rPr lang="en-US" sz="4000" dirty="0"/>
              <a:t> e </a:t>
            </a:r>
            <a:r>
              <a:rPr lang="en-US" sz="4000" dirty="0" err="1"/>
              <a:t>Suedisë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e </a:t>
            </a:r>
            <a:r>
              <a:rPr lang="en-US" sz="4000" dirty="0" err="1"/>
              <a:t>ndryshueshme</a:t>
            </a:r>
            <a:r>
              <a:rPr lang="en-US" sz="4000" dirty="0"/>
              <a:t>,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pjesën</a:t>
            </a:r>
            <a:r>
              <a:rPr lang="en-US" sz="4000" dirty="0"/>
              <a:t> </a:t>
            </a:r>
            <a:r>
              <a:rPr lang="en-US" sz="4000" dirty="0" err="1"/>
              <a:t>jugore</a:t>
            </a:r>
            <a:r>
              <a:rPr lang="en-US" sz="4000" dirty="0"/>
              <a:t> </a:t>
            </a:r>
            <a:r>
              <a:rPr lang="en-US" sz="4000" dirty="0" err="1"/>
              <a:t>vera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dimri</a:t>
            </a:r>
            <a:r>
              <a:rPr lang="en-US" sz="4000" dirty="0"/>
              <a:t> </a:t>
            </a:r>
            <a:r>
              <a:rPr lang="en-US" sz="4000" dirty="0" err="1"/>
              <a:t>janë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ftohtë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vranët</a:t>
            </a:r>
            <a:r>
              <a:rPr lang="en-US" sz="4000" dirty="0"/>
              <a:t>., </a:t>
            </a:r>
            <a:r>
              <a:rPr lang="en-US" sz="4000" dirty="0" err="1"/>
              <a:t>pjesa</a:t>
            </a:r>
            <a:r>
              <a:rPr lang="en-US" sz="4000" dirty="0"/>
              <a:t> </a:t>
            </a:r>
            <a:r>
              <a:rPr lang="en-US" sz="4000" dirty="0" err="1"/>
              <a:t>veriore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e </a:t>
            </a:r>
            <a:r>
              <a:rPr lang="en-US" sz="4000" dirty="0" err="1"/>
              <a:t>ngrirë</a:t>
            </a:r>
            <a:r>
              <a:rPr lang="en-US" sz="4000" dirty="0"/>
              <a:t>, ka </a:t>
            </a:r>
            <a:r>
              <a:rPr lang="en-US" sz="4000" dirty="0" err="1"/>
              <a:t>një</a:t>
            </a:r>
            <a:r>
              <a:rPr lang="en-US" sz="4000" dirty="0"/>
              <a:t> </a:t>
            </a:r>
            <a:r>
              <a:rPr lang="en-US" sz="4000" dirty="0" err="1"/>
              <a:t>klimë</a:t>
            </a:r>
            <a:r>
              <a:rPr lang="en-US" sz="4000" dirty="0"/>
              <a:t> </a:t>
            </a:r>
            <a:r>
              <a:rPr lang="en-US" sz="4000" dirty="0" err="1"/>
              <a:t>polare</a:t>
            </a:r>
            <a:r>
              <a:rPr lang="en-US" sz="4000" dirty="0"/>
              <a:t>.</a:t>
            </a:r>
          </a:p>
          <a:p>
            <a:r>
              <a:rPr lang="en-US" sz="4000" dirty="0" err="1">
                <a:hlinkClick r:id="rId3" tooltip="Relievi"/>
              </a:rPr>
              <a:t>Relievi</a:t>
            </a:r>
            <a:r>
              <a:rPr lang="en-US" sz="4000" dirty="0"/>
              <a:t> 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Suedisë</a:t>
            </a:r>
            <a:r>
              <a:rPr lang="en-US" sz="4000" dirty="0"/>
              <a:t> </a:t>
            </a:r>
            <a:r>
              <a:rPr lang="en-US" sz="4000" dirty="0" err="1"/>
              <a:t>është</a:t>
            </a:r>
            <a:r>
              <a:rPr lang="en-US" sz="4000" dirty="0"/>
              <a:t> </a:t>
            </a:r>
            <a:r>
              <a:rPr lang="en-US" sz="4000" dirty="0" err="1"/>
              <a:t>kryesish</a:t>
            </a:r>
            <a:r>
              <a:rPr lang="en-US" sz="4000" dirty="0"/>
              <a:t> </a:t>
            </a:r>
            <a:r>
              <a:rPr lang="en-US" sz="4000" dirty="0" err="1"/>
              <a:t>terren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rrafshët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më</a:t>
            </a:r>
            <a:r>
              <a:rPr lang="en-US" sz="4000" dirty="0"/>
              <a:t> </a:t>
            </a:r>
            <a:r>
              <a:rPr lang="en-US" sz="4000" dirty="0" err="1"/>
              <a:t>pak</a:t>
            </a:r>
            <a:r>
              <a:rPr lang="en-US" sz="4000" dirty="0"/>
              <a:t> </a:t>
            </a:r>
            <a:r>
              <a:rPr lang="en-US" sz="4000" dirty="0" err="1"/>
              <a:t>rrafshnalta</a:t>
            </a:r>
            <a:r>
              <a:rPr lang="en-US" sz="4000" dirty="0"/>
              <a:t> e male </a:t>
            </a:r>
            <a:r>
              <a:rPr lang="en-US" sz="4000" dirty="0" err="1"/>
              <a:t>të</a:t>
            </a:r>
            <a:r>
              <a:rPr lang="en-US" sz="4000" dirty="0"/>
              <a:t> </a:t>
            </a:r>
            <a:r>
              <a:rPr lang="en-US" sz="4000" dirty="0" err="1"/>
              <a:t>ulëta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perëndim</a:t>
            </a:r>
            <a:r>
              <a:rPr lang="en-US" sz="4000" dirty="0"/>
              <a:t> </a:t>
            </a:r>
            <a:r>
              <a:rPr lang="en-US" sz="4000" dirty="0" err="1"/>
              <a:t>Pika</a:t>
            </a:r>
            <a:r>
              <a:rPr lang="en-US" sz="4000" dirty="0"/>
              <a:t> </a:t>
            </a:r>
            <a:r>
              <a:rPr lang="en-US" sz="4000" dirty="0" err="1"/>
              <a:t>më</a:t>
            </a:r>
            <a:r>
              <a:rPr lang="en-US" sz="4000" dirty="0"/>
              <a:t> e </a:t>
            </a:r>
            <a:r>
              <a:rPr lang="en-US" sz="4000" dirty="0" err="1"/>
              <a:t>ultë</a:t>
            </a:r>
            <a:r>
              <a:rPr lang="en-US" sz="4000" dirty="0"/>
              <a:t> e </a:t>
            </a:r>
            <a:r>
              <a:rPr lang="en-US" sz="4000" dirty="0" err="1"/>
              <a:t>relievit</a:t>
            </a:r>
            <a:r>
              <a:rPr lang="en-US" sz="4000" dirty="0"/>
              <a:t> </a:t>
            </a:r>
            <a:r>
              <a:rPr lang="en-US" sz="4000" dirty="0" err="1"/>
              <a:t>gjendet</a:t>
            </a:r>
            <a:r>
              <a:rPr lang="en-US" sz="4000" dirty="0"/>
              <a:t> </a:t>
            </a:r>
            <a:r>
              <a:rPr lang="en-US" sz="4000" dirty="0" err="1"/>
              <a:t>nën</a:t>
            </a:r>
            <a:r>
              <a:rPr lang="en-US" sz="4000" dirty="0"/>
              <a:t> </a:t>
            </a:r>
            <a:r>
              <a:rPr lang="en-US" sz="4000" dirty="0" err="1"/>
              <a:t>nivelin</a:t>
            </a:r>
            <a:r>
              <a:rPr lang="en-US" sz="4000" dirty="0"/>
              <a:t> e </a:t>
            </a:r>
            <a:r>
              <a:rPr lang="en-US" sz="4000" dirty="0" err="1"/>
              <a:t>detit</a:t>
            </a:r>
            <a:r>
              <a:rPr lang="en-US" sz="4000" dirty="0"/>
              <a:t> (-2.41 m)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gjirin</a:t>
            </a:r>
            <a:r>
              <a:rPr lang="en-US" sz="4000" dirty="0"/>
              <a:t> e </a:t>
            </a:r>
            <a:r>
              <a:rPr lang="en-US" sz="4000" dirty="0" err="1"/>
              <a:t>liqenit</a:t>
            </a:r>
            <a:r>
              <a:rPr lang="en-US" sz="4000" dirty="0"/>
              <a:t> </a:t>
            </a:r>
            <a:r>
              <a:rPr lang="en-US" sz="4000" dirty="0" err="1"/>
              <a:t>Hamarsjon</a:t>
            </a:r>
            <a:r>
              <a:rPr lang="en-US" sz="4000" dirty="0"/>
              <a:t> </a:t>
            </a:r>
            <a:r>
              <a:rPr lang="en-US" sz="4000" dirty="0" err="1"/>
              <a:t>afër</a:t>
            </a:r>
            <a:r>
              <a:rPr lang="en-US" sz="4000" dirty="0"/>
              <a:t> </a:t>
            </a:r>
            <a:r>
              <a:rPr lang="en-US" sz="4000" dirty="0" err="1"/>
              <a:t>qytetit</a:t>
            </a:r>
            <a:r>
              <a:rPr lang="en-US" sz="4000" dirty="0"/>
              <a:t> </a:t>
            </a:r>
            <a:r>
              <a:rPr lang="en-US" sz="4000" dirty="0" err="1"/>
              <a:t>Kristianstad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ajo</a:t>
            </a:r>
            <a:r>
              <a:rPr lang="en-US" sz="4000" dirty="0"/>
              <a:t> </a:t>
            </a:r>
            <a:r>
              <a:rPr lang="en-US" sz="4000" dirty="0" err="1"/>
              <a:t>më</a:t>
            </a:r>
            <a:r>
              <a:rPr lang="en-US" sz="4000" dirty="0"/>
              <a:t> e </a:t>
            </a:r>
            <a:r>
              <a:rPr lang="en-US" sz="4000" dirty="0" err="1"/>
              <a:t>lara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lartësi</a:t>
            </a:r>
            <a:r>
              <a:rPr lang="en-US" sz="4000" dirty="0"/>
              <a:t> </a:t>
            </a:r>
            <a:r>
              <a:rPr lang="en-US" sz="4000" dirty="0" err="1"/>
              <a:t>mbidetare</a:t>
            </a:r>
            <a:r>
              <a:rPr lang="en-US" sz="4000" dirty="0"/>
              <a:t> </a:t>
            </a:r>
            <a:r>
              <a:rPr lang="en-US" sz="4000" dirty="0" err="1"/>
              <a:t>prej</a:t>
            </a:r>
            <a:r>
              <a:rPr lang="en-US" sz="4000" dirty="0"/>
              <a:t> 2,111 </a:t>
            </a:r>
            <a:r>
              <a:rPr lang="en-US" sz="4000" dirty="0" err="1"/>
              <a:t>metrave</a:t>
            </a:r>
            <a:r>
              <a:rPr lang="en-US" sz="4000" dirty="0"/>
              <a:t> </a:t>
            </a:r>
            <a:r>
              <a:rPr lang="en-US" sz="4000" dirty="0" err="1"/>
              <a:t>në</a:t>
            </a:r>
            <a:r>
              <a:rPr lang="en-US" sz="4000" dirty="0"/>
              <a:t> </a:t>
            </a:r>
            <a:r>
              <a:rPr lang="en-US" sz="4000" dirty="0" err="1"/>
              <a:t>vendin</a:t>
            </a:r>
            <a:r>
              <a:rPr lang="en-US" sz="4000" dirty="0"/>
              <a:t> e </a:t>
            </a:r>
            <a:r>
              <a:rPr lang="en-US" sz="4000" dirty="0" err="1"/>
              <a:t>quajtur</a:t>
            </a:r>
            <a:r>
              <a:rPr lang="en-US" sz="4000" dirty="0"/>
              <a:t> </a:t>
            </a:r>
            <a:r>
              <a:rPr lang="en-US" sz="4000" dirty="0" err="1"/>
              <a:t>Kebnekajze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528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sz="5400" dirty="0"/>
              <a:t>S</a:t>
            </a:r>
            <a:r>
              <a:rPr lang="en-US" sz="5400" dirty="0" smtClean="0"/>
              <a:t>tockholm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3352800"/>
            <a:ext cx="4572000" cy="35052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nder</a:t>
            </a:r>
            <a:r>
              <a:rPr lang="en-US" dirty="0" smtClean="0"/>
              <a:t> </a:t>
            </a:r>
            <a:r>
              <a:rPr lang="en-US" dirty="0" err="1" smtClean="0"/>
              <a:t>vendet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352800"/>
            <a:ext cx="4495800" cy="3505200"/>
          </a:xfrm>
          <a:blipFill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turistike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uedis</a:t>
            </a: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541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Suedia, është një shtet skandinav në pjesën veriore të Evropës. Suedia kufizohet me Norvegjinë në perëndim dhe Finlandën në lindje dhe është e lidhur me Danimarkën nëpërmjet urës mbi ngushticën Öresund.</vt:lpstr>
      <vt:lpstr>Me një sipërfaqe prej 450.295 kilometra katrorë Suedia është vendi i tretë më i madh në Bashkimin Evropian për nga sipërfaqja. Popullsia e Suedisë është rreth 9.5 milion. Suedia ka një dendësi të ulët të popullsisë prej 21 banorë për kilometër katrorë me popullsinë përqendruar kryesisht në pjesën jugore të vendit. Rreth 85% e popullsisë jetojnë në zonat urbane. Kryeqyteti dhe qyteti më i madh i Suedisë është Stokholmi, me 1.3 milion banorë.</vt:lpstr>
      <vt:lpstr>Sot, Suedia është një monarki kushtetuese me një demokraci parlamentare të qeverisjes dhe një ekonomi shumë të zhvilluar. Në vitin 2011, Suedia u rendit e katërta në botë në indeksin e demokracisë të revistës "The ekonomist" dhe e nënta në Indeksin e Zhvillimeve Njerëzore të Kombeve të Bashkuara të vitit 2013. Në vitin 2010, [[Suedia kishte rritjen më të shpejtë ekonomike në Bashkimin Evropian. Në vitin 2012, Forumi Botëror Ekonomik e renditi Suedinë si vendin e katërt më konkurrues në botë. Sipas Kombeve të Bashkuara, ajo ka vdekshmërinë foshnjore të tretë më të ulët në botë. </vt:lpstr>
      <vt:lpstr>POZITA GJEOGRAFIKE</vt:lpstr>
      <vt:lpstr>Stockholm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Suedia, është një shtet skandinav në pjesën veriore të Evropës. Suedia kufizohet me Norvegjinë në perëndim dhe Finlandën në lindje dhe është e lidhur me Danimarkën nëpërmjet urës mbi ngushticën Öresund.</dc:title>
  <dc:creator>Acer</dc:creator>
  <cp:lastModifiedBy>Acer</cp:lastModifiedBy>
  <cp:revision>5</cp:revision>
  <dcterms:created xsi:type="dcterms:W3CDTF">2015-05-11T15:21:37Z</dcterms:created>
  <dcterms:modified xsi:type="dcterms:W3CDTF">2015-05-11T16:06:23Z</dcterms:modified>
</cp:coreProperties>
</file>